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7" r:id="rId4"/>
  </p:sldMasterIdLst>
  <p:notesMasterIdLst>
    <p:notesMasterId r:id="rId35"/>
  </p:notesMasterIdLst>
  <p:handoutMasterIdLst>
    <p:handoutMasterId r:id="rId36"/>
  </p:handoutMasterIdLst>
  <p:sldIdLst>
    <p:sldId id="268" r:id="rId5"/>
    <p:sldId id="261" r:id="rId6"/>
    <p:sldId id="296" r:id="rId7"/>
    <p:sldId id="270" r:id="rId8"/>
    <p:sldId id="294" r:id="rId9"/>
    <p:sldId id="271" r:id="rId10"/>
    <p:sldId id="272" r:id="rId11"/>
    <p:sldId id="276" r:id="rId12"/>
    <p:sldId id="277" r:id="rId13"/>
    <p:sldId id="278" r:id="rId14"/>
    <p:sldId id="279" r:id="rId15"/>
    <p:sldId id="280" r:id="rId16"/>
    <p:sldId id="281" r:id="rId17"/>
    <p:sldId id="282" r:id="rId18"/>
    <p:sldId id="283" r:id="rId19"/>
    <p:sldId id="284" r:id="rId20"/>
    <p:sldId id="285" r:id="rId21"/>
    <p:sldId id="286" r:id="rId22"/>
    <p:sldId id="287" r:id="rId23"/>
    <p:sldId id="297" r:id="rId24"/>
    <p:sldId id="273" r:id="rId25"/>
    <p:sldId id="275" r:id="rId26"/>
    <p:sldId id="289" r:id="rId27"/>
    <p:sldId id="290" r:id="rId28"/>
    <p:sldId id="298" r:id="rId29"/>
    <p:sldId id="291" r:id="rId30"/>
    <p:sldId id="292" r:id="rId31"/>
    <p:sldId id="293" r:id="rId32"/>
    <p:sldId id="295" r:id="rId33"/>
    <p:sldId id="29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DD62DD-CC71-48B4-9216-C3A701B36F73}" v="16" dt="2024-06-02T10:47:14.0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35" autoAdjust="0"/>
  </p:normalViewPr>
  <p:slideViewPr>
    <p:cSldViewPr snapToGrid="0" snapToObjects="1">
      <p:cViewPr varScale="1">
        <p:scale>
          <a:sx n="78" d="100"/>
          <a:sy n="78" d="100"/>
        </p:scale>
        <p:origin x="1032" y="62"/>
      </p:cViewPr>
      <p:guideLst/>
    </p:cSldViewPr>
  </p:slideViewPr>
  <p:notesTextViewPr>
    <p:cViewPr>
      <p:scale>
        <a:sx n="1" d="1"/>
        <a:sy n="1" d="1"/>
      </p:scale>
      <p:origin x="0" y="0"/>
    </p:cViewPr>
  </p:notesTextViewPr>
  <p:notesViewPr>
    <p:cSldViewPr snapToGrid="0" snapToObjects="1">
      <p:cViewPr varScale="1">
        <p:scale>
          <a:sx n="68" d="100"/>
          <a:sy n="68" d="100"/>
        </p:scale>
        <p:origin x="3288" y="32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0BB816-636F-4C40-9EC7-A3BA365B89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7CE0D02-F780-4697-9A30-3F10F4D67C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99885C-64C6-4202-8B65-38170DBD673D}" type="datetimeFigureOut">
              <a:rPr lang="en-US" smtClean="0"/>
              <a:t>6/2/2024</a:t>
            </a:fld>
            <a:endParaRPr lang="en-US" dirty="0"/>
          </a:p>
        </p:txBody>
      </p:sp>
      <p:sp>
        <p:nvSpPr>
          <p:cNvPr id="4" name="Footer Placeholder 3">
            <a:extLst>
              <a:ext uri="{FF2B5EF4-FFF2-40B4-BE49-F238E27FC236}">
                <a16:creationId xmlns:a16="http://schemas.microsoft.com/office/drawing/2014/main" id="{E50C7536-00AB-4C14-90D3-7D88603F2A5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FDBC111-E561-48D6-9DB3-85F8BE552B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1AA4D1-BF1D-4260-B442-EBD7859EC5F1}" type="slidenum">
              <a:rPr lang="en-US" smtClean="0"/>
              <a:t>‹#›</a:t>
            </a:fld>
            <a:endParaRPr lang="en-US" dirty="0"/>
          </a:p>
        </p:txBody>
      </p:sp>
    </p:spTree>
    <p:extLst>
      <p:ext uri="{BB962C8B-B14F-4D97-AF65-F5344CB8AC3E}">
        <p14:creationId xmlns:p14="http://schemas.microsoft.com/office/powerpoint/2010/main" val="6911460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49326-15A5-4041-B3F6-1CB1FE840753}" type="datetimeFigureOut">
              <a:rPr lang="en-US" smtClean="0"/>
              <a:t>6/2/2024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39BA2-F127-4DB1-B8FD-D5A70CC3E01B}" type="slidenum">
              <a:rPr lang="en-US" smtClean="0"/>
              <a:t>‹#›</a:t>
            </a:fld>
            <a:endParaRPr lang="en-US" dirty="0"/>
          </a:p>
        </p:txBody>
      </p:sp>
    </p:spTree>
    <p:extLst>
      <p:ext uri="{BB962C8B-B14F-4D97-AF65-F5344CB8AC3E}">
        <p14:creationId xmlns:p14="http://schemas.microsoft.com/office/powerpoint/2010/main" val="4002405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39BA2-F127-4DB1-B8FD-D5A70CC3E01B}" type="slidenum">
              <a:rPr lang="en-US" smtClean="0"/>
              <a:t>1</a:t>
            </a:fld>
            <a:endParaRPr lang="en-US" dirty="0"/>
          </a:p>
        </p:txBody>
      </p:sp>
    </p:spTree>
    <p:extLst>
      <p:ext uri="{BB962C8B-B14F-4D97-AF65-F5344CB8AC3E}">
        <p14:creationId xmlns:p14="http://schemas.microsoft.com/office/powerpoint/2010/main" val="2738549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39BA2-F127-4DB1-B8FD-D5A70CC3E01B}" type="slidenum">
              <a:rPr lang="en-US" smtClean="0"/>
              <a:t>2</a:t>
            </a:fld>
            <a:endParaRPr lang="en-US" dirty="0"/>
          </a:p>
        </p:txBody>
      </p:sp>
    </p:spTree>
    <p:extLst>
      <p:ext uri="{BB962C8B-B14F-4D97-AF65-F5344CB8AC3E}">
        <p14:creationId xmlns:p14="http://schemas.microsoft.com/office/powerpoint/2010/main" val="330783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39BA2-F127-4DB1-B8FD-D5A70CC3E01B}" type="slidenum">
              <a:rPr lang="en-US" smtClean="0"/>
              <a:t>3</a:t>
            </a:fld>
            <a:endParaRPr lang="en-US" dirty="0"/>
          </a:p>
        </p:txBody>
      </p:sp>
    </p:spTree>
    <p:extLst>
      <p:ext uri="{BB962C8B-B14F-4D97-AF65-F5344CB8AC3E}">
        <p14:creationId xmlns:p14="http://schemas.microsoft.com/office/powerpoint/2010/main" val="2778433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275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28892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95960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1375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40453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633803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1321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9130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71431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4390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5651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8928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12232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529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4066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5432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6/2/2024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952317"/>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4.sv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F2CC0B-D5F1-40B8-9CC6-4A36850B6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light spots">
            <a:extLst>
              <a:ext uri="{FF2B5EF4-FFF2-40B4-BE49-F238E27FC236}">
                <a16:creationId xmlns:a16="http://schemas.microsoft.com/office/drawing/2014/main" id="{1A23FE0C-9A67-334E-9B7F-83AA9CF636A8}"/>
              </a:ext>
            </a:extLst>
          </p:cNvPr>
          <p:cNvPicPr>
            <a:picLocks noChangeAspect="1"/>
          </p:cNvPicPr>
          <p:nvPr/>
        </p:nvPicPr>
        <p:blipFill rotWithShape="1">
          <a:blip r:embed="rId3" cstate="print">
            <a:duotone>
              <a:schemeClr val="bg2">
                <a:shade val="45000"/>
                <a:satMod val="135000"/>
              </a:schemeClr>
              <a:prstClr val="white"/>
            </a:duotone>
            <a:alphaModFix amt="40000"/>
            <a:extLst>
              <a:ext uri="{28A0092B-C50C-407E-A947-70E740481C1C}">
                <a14:useLocalDpi xmlns:a14="http://schemas.microsoft.com/office/drawing/2010/main"/>
              </a:ext>
            </a:extLst>
          </a:blip>
          <a:srcRect/>
          <a:stretch/>
        </p:blipFill>
        <p:spPr>
          <a:xfrm>
            <a:off x="-27224" y="-14758"/>
            <a:ext cx="12192000" cy="6857990"/>
          </a:xfrm>
          <a:prstGeom prst="rect">
            <a:avLst/>
          </a:prstGeom>
        </p:spPr>
      </p:pic>
      <p:sp>
        <p:nvSpPr>
          <p:cNvPr id="2" name="Title 1">
            <a:extLst>
              <a:ext uri="{FF2B5EF4-FFF2-40B4-BE49-F238E27FC236}">
                <a16:creationId xmlns:a16="http://schemas.microsoft.com/office/drawing/2014/main" id="{F266081D-517B-5D43-A7B4-E67DDEDC0B31}"/>
              </a:ext>
            </a:extLst>
          </p:cNvPr>
          <p:cNvSpPr>
            <a:spLocks noGrp="1"/>
          </p:cNvSpPr>
          <p:nvPr>
            <p:ph type="ctrTitle"/>
          </p:nvPr>
        </p:nvSpPr>
        <p:spPr>
          <a:xfrm>
            <a:off x="2589213" y="2514600"/>
            <a:ext cx="8915399" cy="2262781"/>
          </a:xfrm>
        </p:spPr>
        <p:txBody>
          <a:bodyPr>
            <a:normAutofit/>
          </a:bodyPr>
          <a:lstStyle/>
          <a:p>
            <a:r>
              <a:rPr lang="en-US" sz="4400" dirty="0"/>
              <a:t>Wedding Management System</a:t>
            </a:r>
          </a:p>
        </p:txBody>
      </p:sp>
      <p:grpSp>
        <p:nvGrpSpPr>
          <p:cNvPr id="20" name="Group 19">
            <a:extLst>
              <a:ext uri="{FF2B5EF4-FFF2-40B4-BE49-F238E27FC236}">
                <a16:creationId xmlns:a16="http://schemas.microsoft.com/office/drawing/2014/main" id="{631C6CE6-1810-44ED-A6D7-3FF53040A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21" name="Freeform 11">
              <a:extLst>
                <a:ext uri="{FF2B5EF4-FFF2-40B4-BE49-F238E27FC236}">
                  <a16:creationId xmlns:a16="http://schemas.microsoft.com/office/drawing/2014/main" id="{1F6D8BFE-D0D0-4BAE-9D5A-701DE7D3CE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2" name="Freeform 12">
              <a:extLst>
                <a:ext uri="{FF2B5EF4-FFF2-40B4-BE49-F238E27FC236}">
                  <a16:creationId xmlns:a16="http://schemas.microsoft.com/office/drawing/2014/main" id="{53F86D30-CEDB-4D96-AF73-AA3CD5A43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3" name="Freeform 13">
              <a:extLst>
                <a:ext uri="{FF2B5EF4-FFF2-40B4-BE49-F238E27FC236}">
                  <a16:creationId xmlns:a16="http://schemas.microsoft.com/office/drawing/2014/main" id="{F5187540-C4C8-410C-A395-69FCB1C8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4" name="Freeform 14">
              <a:extLst>
                <a:ext uri="{FF2B5EF4-FFF2-40B4-BE49-F238E27FC236}">
                  <a16:creationId xmlns:a16="http://schemas.microsoft.com/office/drawing/2014/main" id="{75BD6E4A-797C-451B-B08F-D99C1A9D1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5" name="Freeform 15">
              <a:extLst>
                <a:ext uri="{FF2B5EF4-FFF2-40B4-BE49-F238E27FC236}">
                  <a16:creationId xmlns:a16="http://schemas.microsoft.com/office/drawing/2014/main" id="{0D241082-BAFA-462E-827B-5814B020F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6" name="Freeform 16">
              <a:extLst>
                <a:ext uri="{FF2B5EF4-FFF2-40B4-BE49-F238E27FC236}">
                  <a16:creationId xmlns:a16="http://schemas.microsoft.com/office/drawing/2014/main" id="{2920CCBD-116D-450B-9608-99F05F7D7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7" name="Freeform 17">
              <a:extLst>
                <a:ext uri="{FF2B5EF4-FFF2-40B4-BE49-F238E27FC236}">
                  <a16:creationId xmlns:a16="http://schemas.microsoft.com/office/drawing/2014/main" id="{A57CD3DE-CEAF-4BD4-A5EF-24B3E622B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8" name="Freeform 18">
              <a:extLst>
                <a:ext uri="{FF2B5EF4-FFF2-40B4-BE49-F238E27FC236}">
                  <a16:creationId xmlns:a16="http://schemas.microsoft.com/office/drawing/2014/main" id="{4EC3258C-366B-4629-A7D3-5173D3637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9" name="Freeform 19">
              <a:extLst>
                <a:ext uri="{FF2B5EF4-FFF2-40B4-BE49-F238E27FC236}">
                  <a16:creationId xmlns:a16="http://schemas.microsoft.com/office/drawing/2014/main" id="{D444D63A-CE2B-4ACD-BA0E-4ADECAD86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0" name="Freeform 20">
              <a:extLst>
                <a:ext uri="{FF2B5EF4-FFF2-40B4-BE49-F238E27FC236}">
                  <a16:creationId xmlns:a16="http://schemas.microsoft.com/office/drawing/2014/main" id="{7A504DF6-187A-4A54-96E8-3F3F28AAA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1" name="Freeform 21">
              <a:extLst>
                <a:ext uri="{FF2B5EF4-FFF2-40B4-BE49-F238E27FC236}">
                  <a16:creationId xmlns:a16="http://schemas.microsoft.com/office/drawing/2014/main" id="{FE04C6F5-6DC5-4C7E-9278-9BE624FC78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2" name="Freeform 22">
              <a:extLst>
                <a:ext uri="{FF2B5EF4-FFF2-40B4-BE49-F238E27FC236}">
                  <a16:creationId xmlns:a16="http://schemas.microsoft.com/office/drawing/2014/main" id="{94A02D9B-E6A9-4D6A-9D2A-D81C76802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34" name="Group 33">
            <a:extLst>
              <a:ext uri="{FF2B5EF4-FFF2-40B4-BE49-F238E27FC236}">
                <a16:creationId xmlns:a16="http://schemas.microsoft.com/office/drawing/2014/main" id="{B78034A6-3565-46AA-9E73-1C954666AB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35" name="Freeform 27">
              <a:extLst>
                <a:ext uri="{FF2B5EF4-FFF2-40B4-BE49-F238E27FC236}">
                  <a16:creationId xmlns:a16="http://schemas.microsoft.com/office/drawing/2014/main" id="{04947AA2-A772-42CB-9CEC-065095D3DC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36" name="Freeform 28">
              <a:extLst>
                <a:ext uri="{FF2B5EF4-FFF2-40B4-BE49-F238E27FC236}">
                  <a16:creationId xmlns:a16="http://schemas.microsoft.com/office/drawing/2014/main" id="{83C52D84-DEC1-4E16-972E-8EEA5D522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37" name="Freeform 29">
              <a:extLst>
                <a:ext uri="{FF2B5EF4-FFF2-40B4-BE49-F238E27FC236}">
                  <a16:creationId xmlns:a16="http://schemas.microsoft.com/office/drawing/2014/main" id="{2036A28D-EF09-41F7-906F-CF405361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8" name="Freeform 30">
              <a:extLst>
                <a:ext uri="{FF2B5EF4-FFF2-40B4-BE49-F238E27FC236}">
                  <a16:creationId xmlns:a16="http://schemas.microsoft.com/office/drawing/2014/main" id="{EE8D92C7-C907-4120-95E3-80E3DC85BB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9" name="Freeform 31">
              <a:extLst>
                <a:ext uri="{FF2B5EF4-FFF2-40B4-BE49-F238E27FC236}">
                  <a16:creationId xmlns:a16="http://schemas.microsoft.com/office/drawing/2014/main" id="{BBCEAAB8-CD22-41D7-B330-702682A27C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40" name="Freeform 32">
              <a:extLst>
                <a:ext uri="{FF2B5EF4-FFF2-40B4-BE49-F238E27FC236}">
                  <a16:creationId xmlns:a16="http://schemas.microsoft.com/office/drawing/2014/main" id="{6BBC1FEE-3D72-492B-8D8A-BE1A5507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41" name="Freeform 33">
              <a:extLst>
                <a:ext uri="{FF2B5EF4-FFF2-40B4-BE49-F238E27FC236}">
                  <a16:creationId xmlns:a16="http://schemas.microsoft.com/office/drawing/2014/main" id="{C28C6E5C-C393-435C-96A1-AA2859BDC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42" name="Freeform 34">
              <a:extLst>
                <a:ext uri="{FF2B5EF4-FFF2-40B4-BE49-F238E27FC236}">
                  <a16:creationId xmlns:a16="http://schemas.microsoft.com/office/drawing/2014/main" id="{2C2C991F-AC51-4DF5-B8DD-19B08C1CB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43" name="Freeform 35">
              <a:extLst>
                <a:ext uri="{FF2B5EF4-FFF2-40B4-BE49-F238E27FC236}">
                  <a16:creationId xmlns:a16="http://schemas.microsoft.com/office/drawing/2014/main" id="{9C916B5F-285D-4F5A-9085-6781753AF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44" name="Freeform 36">
              <a:extLst>
                <a:ext uri="{FF2B5EF4-FFF2-40B4-BE49-F238E27FC236}">
                  <a16:creationId xmlns:a16="http://schemas.microsoft.com/office/drawing/2014/main" id="{0375DD5F-9D17-4873-B697-3D44A5EBE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45" name="Freeform 37">
              <a:extLst>
                <a:ext uri="{FF2B5EF4-FFF2-40B4-BE49-F238E27FC236}">
                  <a16:creationId xmlns:a16="http://schemas.microsoft.com/office/drawing/2014/main" id="{A159BBC7-6A8B-4612-94A8-56323452C7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46" name="Freeform 38">
              <a:extLst>
                <a:ext uri="{FF2B5EF4-FFF2-40B4-BE49-F238E27FC236}">
                  <a16:creationId xmlns:a16="http://schemas.microsoft.com/office/drawing/2014/main" id="{177C901C-F8DE-4C99-95C8-F8CA1B84F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8" name="Rectangle 47">
            <a:extLst>
              <a:ext uri="{FF2B5EF4-FFF2-40B4-BE49-F238E27FC236}">
                <a16:creationId xmlns:a16="http://schemas.microsoft.com/office/drawing/2014/main" id="{D1D655F2-6D15-4265-ADEE-EF0075C13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0" name="Freeform 69">
            <a:extLst>
              <a:ext uri="{FF2B5EF4-FFF2-40B4-BE49-F238E27FC236}">
                <a16:creationId xmlns:a16="http://schemas.microsoft.com/office/drawing/2014/main" id="{3248A930-1A6E-4EFB-8213-D1AC735BE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312941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B72FA01B-105F-AD56-0AA9-E801DF4D1FB7}"/>
              </a:ext>
            </a:extLst>
          </p:cNvPr>
          <p:cNvSpPr/>
          <p:nvPr/>
        </p:nvSpPr>
        <p:spPr>
          <a:xfrm>
            <a:off x="1168218" y="244349"/>
            <a:ext cx="1388533" cy="13772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riefcase with solid fill">
            <a:extLst>
              <a:ext uri="{FF2B5EF4-FFF2-40B4-BE49-F238E27FC236}">
                <a16:creationId xmlns:a16="http://schemas.microsoft.com/office/drawing/2014/main" id="{732B8367-B3EB-6475-CD1C-1EF1484F9C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729" y="484238"/>
            <a:ext cx="914400" cy="914400"/>
          </a:xfrm>
          <a:prstGeom prst="rect">
            <a:avLst/>
          </a:prstGeom>
        </p:spPr>
      </p:pic>
      <p:sp>
        <p:nvSpPr>
          <p:cNvPr id="13" name="TextBox 12">
            <a:extLst>
              <a:ext uri="{FF2B5EF4-FFF2-40B4-BE49-F238E27FC236}">
                <a16:creationId xmlns:a16="http://schemas.microsoft.com/office/drawing/2014/main" id="{9CE2DB39-A8E5-F062-3CF1-EF0202080407}"/>
              </a:ext>
            </a:extLst>
          </p:cNvPr>
          <p:cNvSpPr txBox="1"/>
          <p:nvPr/>
        </p:nvSpPr>
        <p:spPr>
          <a:xfrm>
            <a:off x="2589212" y="671361"/>
            <a:ext cx="1388533" cy="523220"/>
          </a:xfrm>
          <a:prstGeom prst="rect">
            <a:avLst/>
          </a:prstGeom>
          <a:noFill/>
        </p:spPr>
        <p:txBody>
          <a:bodyPr wrap="square" rtlCol="0">
            <a:spAutoFit/>
          </a:bodyPr>
          <a:lstStyle/>
          <a:p>
            <a:r>
              <a:rPr lang="en-US" sz="2800" dirty="0"/>
              <a:t>Admin</a:t>
            </a:r>
          </a:p>
        </p:txBody>
      </p:sp>
      <p:sp>
        <p:nvSpPr>
          <p:cNvPr id="12" name="Oval 11">
            <a:extLst>
              <a:ext uri="{FF2B5EF4-FFF2-40B4-BE49-F238E27FC236}">
                <a16:creationId xmlns:a16="http://schemas.microsoft.com/office/drawing/2014/main" id="{5F6F4538-3FC6-2D7E-5691-39A46F3DE29E}"/>
              </a:ext>
            </a:extLst>
          </p:cNvPr>
          <p:cNvSpPr/>
          <p:nvPr/>
        </p:nvSpPr>
        <p:spPr>
          <a:xfrm>
            <a:off x="-2095232" y="229109"/>
            <a:ext cx="1388533" cy="13772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4" descr="Boardroom with solid fill">
            <a:extLst>
              <a:ext uri="{FF2B5EF4-FFF2-40B4-BE49-F238E27FC236}">
                <a16:creationId xmlns:a16="http://schemas.microsoft.com/office/drawing/2014/main" id="{E346A621-886A-F334-B028-CBA725B8A5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8166" y="402630"/>
            <a:ext cx="914400" cy="914400"/>
          </a:xfrm>
          <a:prstGeom prst="rect">
            <a:avLst/>
          </a:prstGeom>
        </p:spPr>
      </p:pic>
      <p:pic>
        <p:nvPicPr>
          <p:cNvPr id="18" name="Picture 17">
            <a:extLst>
              <a:ext uri="{FF2B5EF4-FFF2-40B4-BE49-F238E27FC236}">
                <a16:creationId xmlns:a16="http://schemas.microsoft.com/office/drawing/2014/main" id="{3C2DA58E-FE96-BEE0-425E-599A6BCB7978}"/>
              </a:ext>
            </a:extLst>
          </p:cNvPr>
          <p:cNvPicPr>
            <a:picLocks noChangeAspect="1"/>
          </p:cNvPicPr>
          <p:nvPr/>
        </p:nvPicPr>
        <p:blipFill>
          <a:blip r:embed="rId6"/>
          <a:stretch>
            <a:fillRect/>
          </a:stretch>
        </p:blipFill>
        <p:spPr>
          <a:xfrm>
            <a:off x="6230646" y="1769806"/>
            <a:ext cx="5625580" cy="3962399"/>
          </a:xfrm>
          <a:prstGeom prst="rect">
            <a:avLst/>
          </a:prstGeom>
        </p:spPr>
      </p:pic>
      <p:pic>
        <p:nvPicPr>
          <p:cNvPr id="15" name="Picture 14">
            <a:extLst>
              <a:ext uri="{FF2B5EF4-FFF2-40B4-BE49-F238E27FC236}">
                <a16:creationId xmlns:a16="http://schemas.microsoft.com/office/drawing/2014/main" id="{3D6426F3-BB63-B027-EDE2-B271123D6F00}"/>
              </a:ext>
            </a:extLst>
          </p:cNvPr>
          <p:cNvPicPr>
            <a:picLocks noChangeAspect="1"/>
          </p:cNvPicPr>
          <p:nvPr/>
        </p:nvPicPr>
        <p:blipFill>
          <a:blip r:embed="rId7"/>
          <a:stretch>
            <a:fillRect/>
          </a:stretch>
        </p:blipFill>
        <p:spPr>
          <a:xfrm>
            <a:off x="605599" y="1769806"/>
            <a:ext cx="5355757" cy="3962399"/>
          </a:xfrm>
          <a:prstGeom prst="rect">
            <a:avLst/>
          </a:prstGeom>
        </p:spPr>
      </p:pic>
    </p:spTree>
    <p:extLst>
      <p:ext uri="{BB962C8B-B14F-4D97-AF65-F5344CB8AC3E}">
        <p14:creationId xmlns:p14="http://schemas.microsoft.com/office/powerpoint/2010/main" val="413442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B72FA01B-105F-AD56-0AA9-E801DF4D1FB7}"/>
              </a:ext>
            </a:extLst>
          </p:cNvPr>
          <p:cNvSpPr/>
          <p:nvPr/>
        </p:nvSpPr>
        <p:spPr>
          <a:xfrm>
            <a:off x="1168218" y="244349"/>
            <a:ext cx="1388533" cy="13772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riefcase with solid fill">
            <a:extLst>
              <a:ext uri="{FF2B5EF4-FFF2-40B4-BE49-F238E27FC236}">
                <a16:creationId xmlns:a16="http://schemas.microsoft.com/office/drawing/2014/main" id="{732B8367-B3EB-6475-CD1C-1EF1484F9C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729" y="484238"/>
            <a:ext cx="914400" cy="914400"/>
          </a:xfrm>
          <a:prstGeom prst="rect">
            <a:avLst/>
          </a:prstGeom>
        </p:spPr>
      </p:pic>
      <p:sp>
        <p:nvSpPr>
          <p:cNvPr id="13" name="TextBox 12">
            <a:extLst>
              <a:ext uri="{FF2B5EF4-FFF2-40B4-BE49-F238E27FC236}">
                <a16:creationId xmlns:a16="http://schemas.microsoft.com/office/drawing/2014/main" id="{9CE2DB39-A8E5-F062-3CF1-EF0202080407}"/>
              </a:ext>
            </a:extLst>
          </p:cNvPr>
          <p:cNvSpPr txBox="1"/>
          <p:nvPr/>
        </p:nvSpPr>
        <p:spPr>
          <a:xfrm>
            <a:off x="2589212" y="671361"/>
            <a:ext cx="1388533" cy="523220"/>
          </a:xfrm>
          <a:prstGeom prst="rect">
            <a:avLst/>
          </a:prstGeom>
          <a:noFill/>
        </p:spPr>
        <p:txBody>
          <a:bodyPr wrap="square" rtlCol="0">
            <a:spAutoFit/>
          </a:bodyPr>
          <a:lstStyle/>
          <a:p>
            <a:r>
              <a:rPr lang="en-US" sz="2800" dirty="0"/>
              <a:t>Admin</a:t>
            </a:r>
          </a:p>
        </p:txBody>
      </p:sp>
      <p:sp>
        <p:nvSpPr>
          <p:cNvPr id="12" name="Oval 11">
            <a:extLst>
              <a:ext uri="{FF2B5EF4-FFF2-40B4-BE49-F238E27FC236}">
                <a16:creationId xmlns:a16="http://schemas.microsoft.com/office/drawing/2014/main" id="{5F6F4538-3FC6-2D7E-5691-39A46F3DE29E}"/>
              </a:ext>
            </a:extLst>
          </p:cNvPr>
          <p:cNvSpPr/>
          <p:nvPr/>
        </p:nvSpPr>
        <p:spPr>
          <a:xfrm>
            <a:off x="-2095232" y="229109"/>
            <a:ext cx="1388533" cy="13772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4" descr="Boardroom with solid fill">
            <a:extLst>
              <a:ext uri="{FF2B5EF4-FFF2-40B4-BE49-F238E27FC236}">
                <a16:creationId xmlns:a16="http://schemas.microsoft.com/office/drawing/2014/main" id="{E346A621-886A-F334-B028-CBA725B8A5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8166" y="402630"/>
            <a:ext cx="914400" cy="914400"/>
          </a:xfrm>
          <a:prstGeom prst="rect">
            <a:avLst/>
          </a:prstGeom>
        </p:spPr>
      </p:pic>
      <p:pic>
        <p:nvPicPr>
          <p:cNvPr id="3" name="Picture 2">
            <a:extLst>
              <a:ext uri="{FF2B5EF4-FFF2-40B4-BE49-F238E27FC236}">
                <a16:creationId xmlns:a16="http://schemas.microsoft.com/office/drawing/2014/main" id="{433D97F9-8D73-8B46-CBBE-00D585B92368}"/>
              </a:ext>
            </a:extLst>
          </p:cNvPr>
          <p:cNvPicPr>
            <a:picLocks noChangeAspect="1"/>
          </p:cNvPicPr>
          <p:nvPr/>
        </p:nvPicPr>
        <p:blipFill>
          <a:blip r:embed="rId6"/>
          <a:stretch>
            <a:fillRect/>
          </a:stretch>
        </p:blipFill>
        <p:spPr>
          <a:xfrm>
            <a:off x="2153264" y="1606354"/>
            <a:ext cx="10038735" cy="5251646"/>
          </a:xfrm>
          <a:prstGeom prst="rect">
            <a:avLst/>
          </a:prstGeom>
        </p:spPr>
      </p:pic>
    </p:spTree>
    <p:extLst>
      <p:ext uri="{BB962C8B-B14F-4D97-AF65-F5344CB8AC3E}">
        <p14:creationId xmlns:p14="http://schemas.microsoft.com/office/powerpoint/2010/main" val="3869065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B72FA01B-105F-AD56-0AA9-E801DF4D1FB7}"/>
              </a:ext>
            </a:extLst>
          </p:cNvPr>
          <p:cNvSpPr/>
          <p:nvPr/>
        </p:nvSpPr>
        <p:spPr>
          <a:xfrm>
            <a:off x="1168218" y="244349"/>
            <a:ext cx="1388533" cy="13772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riefcase with solid fill">
            <a:extLst>
              <a:ext uri="{FF2B5EF4-FFF2-40B4-BE49-F238E27FC236}">
                <a16:creationId xmlns:a16="http://schemas.microsoft.com/office/drawing/2014/main" id="{732B8367-B3EB-6475-CD1C-1EF1484F9C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729" y="484238"/>
            <a:ext cx="914400" cy="914400"/>
          </a:xfrm>
          <a:prstGeom prst="rect">
            <a:avLst/>
          </a:prstGeom>
        </p:spPr>
      </p:pic>
      <p:sp>
        <p:nvSpPr>
          <p:cNvPr id="13" name="TextBox 12">
            <a:extLst>
              <a:ext uri="{FF2B5EF4-FFF2-40B4-BE49-F238E27FC236}">
                <a16:creationId xmlns:a16="http://schemas.microsoft.com/office/drawing/2014/main" id="{9CE2DB39-A8E5-F062-3CF1-EF0202080407}"/>
              </a:ext>
            </a:extLst>
          </p:cNvPr>
          <p:cNvSpPr txBox="1"/>
          <p:nvPr/>
        </p:nvSpPr>
        <p:spPr>
          <a:xfrm>
            <a:off x="2589212" y="671361"/>
            <a:ext cx="1388533" cy="523220"/>
          </a:xfrm>
          <a:prstGeom prst="rect">
            <a:avLst/>
          </a:prstGeom>
          <a:noFill/>
        </p:spPr>
        <p:txBody>
          <a:bodyPr wrap="square" rtlCol="0">
            <a:spAutoFit/>
          </a:bodyPr>
          <a:lstStyle/>
          <a:p>
            <a:r>
              <a:rPr lang="en-US" sz="2800" dirty="0"/>
              <a:t>Admin</a:t>
            </a:r>
          </a:p>
        </p:txBody>
      </p:sp>
      <p:pic>
        <p:nvPicPr>
          <p:cNvPr id="14" name="Content Placeholder 4" descr="Boardroom with solid fill">
            <a:extLst>
              <a:ext uri="{FF2B5EF4-FFF2-40B4-BE49-F238E27FC236}">
                <a16:creationId xmlns:a16="http://schemas.microsoft.com/office/drawing/2014/main" id="{E346A621-886A-F334-B028-CBA725B8A5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8166" y="402630"/>
            <a:ext cx="914400" cy="914400"/>
          </a:xfrm>
          <a:prstGeom prst="rect">
            <a:avLst/>
          </a:prstGeom>
        </p:spPr>
      </p:pic>
      <p:pic>
        <p:nvPicPr>
          <p:cNvPr id="4" name="Picture 3">
            <a:extLst>
              <a:ext uri="{FF2B5EF4-FFF2-40B4-BE49-F238E27FC236}">
                <a16:creationId xmlns:a16="http://schemas.microsoft.com/office/drawing/2014/main" id="{A69EABAF-6CC3-45D2-FCF1-B9D1EBB7E0DE}"/>
              </a:ext>
            </a:extLst>
          </p:cNvPr>
          <p:cNvPicPr>
            <a:picLocks noChangeAspect="1"/>
          </p:cNvPicPr>
          <p:nvPr/>
        </p:nvPicPr>
        <p:blipFill>
          <a:blip r:embed="rId6"/>
          <a:stretch>
            <a:fillRect/>
          </a:stretch>
        </p:blipFill>
        <p:spPr>
          <a:xfrm>
            <a:off x="6329935" y="2890684"/>
            <a:ext cx="5862065" cy="3952195"/>
          </a:xfrm>
          <a:prstGeom prst="rect">
            <a:avLst/>
          </a:prstGeom>
        </p:spPr>
      </p:pic>
      <p:pic>
        <p:nvPicPr>
          <p:cNvPr id="10" name="Picture 9">
            <a:extLst>
              <a:ext uri="{FF2B5EF4-FFF2-40B4-BE49-F238E27FC236}">
                <a16:creationId xmlns:a16="http://schemas.microsoft.com/office/drawing/2014/main" id="{1680A593-0C76-E624-3921-2BD9E8D9BB86}"/>
              </a:ext>
            </a:extLst>
          </p:cNvPr>
          <p:cNvPicPr>
            <a:picLocks noChangeAspect="1"/>
          </p:cNvPicPr>
          <p:nvPr/>
        </p:nvPicPr>
        <p:blipFill>
          <a:blip r:embed="rId7"/>
          <a:stretch>
            <a:fillRect/>
          </a:stretch>
        </p:blipFill>
        <p:spPr>
          <a:xfrm>
            <a:off x="213092" y="1638527"/>
            <a:ext cx="6043352" cy="3670892"/>
          </a:xfrm>
          <a:prstGeom prst="rect">
            <a:avLst/>
          </a:prstGeom>
        </p:spPr>
      </p:pic>
    </p:spTree>
    <p:extLst>
      <p:ext uri="{BB962C8B-B14F-4D97-AF65-F5344CB8AC3E}">
        <p14:creationId xmlns:p14="http://schemas.microsoft.com/office/powerpoint/2010/main" val="316358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B72FA01B-105F-AD56-0AA9-E801DF4D1FB7}"/>
              </a:ext>
            </a:extLst>
          </p:cNvPr>
          <p:cNvSpPr/>
          <p:nvPr/>
        </p:nvSpPr>
        <p:spPr>
          <a:xfrm>
            <a:off x="1168218" y="244349"/>
            <a:ext cx="1388533" cy="13772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riefcase with solid fill">
            <a:extLst>
              <a:ext uri="{FF2B5EF4-FFF2-40B4-BE49-F238E27FC236}">
                <a16:creationId xmlns:a16="http://schemas.microsoft.com/office/drawing/2014/main" id="{732B8367-B3EB-6475-CD1C-1EF1484F9C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729" y="484238"/>
            <a:ext cx="914400" cy="914400"/>
          </a:xfrm>
          <a:prstGeom prst="rect">
            <a:avLst/>
          </a:prstGeom>
        </p:spPr>
      </p:pic>
      <p:sp>
        <p:nvSpPr>
          <p:cNvPr id="13" name="TextBox 12">
            <a:extLst>
              <a:ext uri="{FF2B5EF4-FFF2-40B4-BE49-F238E27FC236}">
                <a16:creationId xmlns:a16="http://schemas.microsoft.com/office/drawing/2014/main" id="{9CE2DB39-A8E5-F062-3CF1-EF0202080407}"/>
              </a:ext>
            </a:extLst>
          </p:cNvPr>
          <p:cNvSpPr txBox="1"/>
          <p:nvPr/>
        </p:nvSpPr>
        <p:spPr>
          <a:xfrm>
            <a:off x="2589212" y="671361"/>
            <a:ext cx="1388533" cy="523220"/>
          </a:xfrm>
          <a:prstGeom prst="rect">
            <a:avLst/>
          </a:prstGeom>
          <a:noFill/>
        </p:spPr>
        <p:txBody>
          <a:bodyPr wrap="square" rtlCol="0">
            <a:spAutoFit/>
          </a:bodyPr>
          <a:lstStyle/>
          <a:p>
            <a:r>
              <a:rPr lang="en-US" sz="2800" dirty="0"/>
              <a:t>Admin</a:t>
            </a:r>
          </a:p>
        </p:txBody>
      </p:sp>
      <p:pic>
        <p:nvPicPr>
          <p:cNvPr id="14" name="Content Placeholder 4" descr="Boardroom with solid fill">
            <a:extLst>
              <a:ext uri="{FF2B5EF4-FFF2-40B4-BE49-F238E27FC236}">
                <a16:creationId xmlns:a16="http://schemas.microsoft.com/office/drawing/2014/main" id="{E346A621-886A-F334-B028-CBA725B8A5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8166" y="402630"/>
            <a:ext cx="914400" cy="914400"/>
          </a:xfrm>
          <a:prstGeom prst="rect">
            <a:avLst/>
          </a:prstGeom>
        </p:spPr>
      </p:pic>
      <p:pic>
        <p:nvPicPr>
          <p:cNvPr id="6" name="Picture 5">
            <a:extLst>
              <a:ext uri="{FF2B5EF4-FFF2-40B4-BE49-F238E27FC236}">
                <a16:creationId xmlns:a16="http://schemas.microsoft.com/office/drawing/2014/main" id="{860E247E-C1BD-0265-9369-AB12F5334BC7}"/>
              </a:ext>
            </a:extLst>
          </p:cNvPr>
          <p:cNvPicPr>
            <a:picLocks noChangeAspect="1"/>
          </p:cNvPicPr>
          <p:nvPr/>
        </p:nvPicPr>
        <p:blipFill>
          <a:blip r:embed="rId6"/>
          <a:stretch>
            <a:fillRect/>
          </a:stretch>
        </p:blipFill>
        <p:spPr>
          <a:xfrm>
            <a:off x="734972" y="1981548"/>
            <a:ext cx="11095682" cy="3368332"/>
          </a:xfrm>
          <a:prstGeom prst="rect">
            <a:avLst/>
          </a:prstGeom>
        </p:spPr>
      </p:pic>
    </p:spTree>
    <p:extLst>
      <p:ext uri="{BB962C8B-B14F-4D97-AF65-F5344CB8AC3E}">
        <p14:creationId xmlns:p14="http://schemas.microsoft.com/office/powerpoint/2010/main" val="1974120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B72FA01B-105F-AD56-0AA9-E801DF4D1FB7}"/>
              </a:ext>
            </a:extLst>
          </p:cNvPr>
          <p:cNvSpPr/>
          <p:nvPr/>
        </p:nvSpPr>
        <p:spPr>
          <a:xfrm>
            <a:off x="1168218" y="244349"/>
            <a:ext cx="1388533" cy="13772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riefcase with solid fill">
            <a:extLst>
              <a:ext uri="{FF2B5EF4-FFF2-40B4-BE49-F238E27FC236}">
                <a16:creationId xmlns:a16="http://schemas.microsoft.com/office/drawing/2014/main" id="{732B8367-B3EB-6475-CD1C-1EF1484F9C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729" y="484238"/>
            <a:ext cx="914400" cy="914400"/>
          </a:xfrm>
          <a:prstGeom prst="rect">
            <a:avLst/>
          </a:prstGeom>
        </p:spPr>
      </p:pic>
      <p:sp>
        <p:nvSpPr>
          <p:cNvPr id="13" name="TextBox 12">
            <a:extLst>
              <a:ext uri="{FF2B5EF4-FFF2-40B4-BE49-F238E27FC236}">
                <a16:creationId xmlns:a16="http://schemas.microsoft.com/office/drawing/2014/main" id="{9CE2DB39-A8E5-F062-3CF1-EF0202080407}"/>
              </a:ext>
            </a:extLst>
          </p:cNvPr>
          <p:cNvSpPr txBox="1"/>
          <p:nvPr/>
        </p:nvSpPr>
        <p:spPr>
          <a:xfrm>
            <a:off x="2589212" y="671361"/>
            <a:ext cx="1388533" cy="523220"/>
          </a:xfrm>
          <a:prstGeom prst="rect">
            <a:avLst/>
          </a:prstGeom>
          <a:noFill/>
        </p:spPr>
        <p:txBody>
          <a:bodyPr wrap="square" rtlCol="0">
            <a:spAutoFit/>
          </a:bodyPr>
          <a:lstStyle/>
          <a:p>
            <a:r>
              <a:rPr lang="en-US" sz="2800" dirty="0"/>
              <a:t>Admin</a:t>
            </a:r>
          </a:p>
        </p:txBody>
      </p:sp>
      <p:pic>
        <p:nvPicPr>
          <p:cNvPr id="14" name="Content Placeholder 4" descr="Boardroom with solid fill">
            <a:extLst>
              <a:ext uri="{FF2B5EF4-FFF2-40B4-BE49-F238E27FC236}">
                <a16:creationId xmlns:a16="http://schemas.microsoft.com/office/drawing/2014/main" id="{E346A621-886A-F334-B028-CBA725B8A5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8166" y="402630"/>
            <a:ext cx="914400" cy="914400"/>
          </a:xfrm>
          <a:prstGeom prst="rect">
            <a:avLst/>
          </a:prstGeom>
        </p:spPr>
      </p:pic>
      <p:pic>
        <p:nvPicPr>
          <p:cNvPr id="3" name="Picture 2">
            <a:extLst>
              <a:ext uri="{FF2B5EF4-FFF2-40B4-BE49-F238E27FC236}">
                <a16:creationId xmlns:a16="http://schemas.microsoft.com/office/drawing/2014/main" id="{93C5EB53-70D7-AAA8-6D89-11A80850C228}"/>
              </a:ext>
            </a:extLst>
          </p:cNvPr>
          <p:cNvPicPr>
            <a:picLocks noChangeAspect="1"/>
          </p:cNvPicPr>
          <p:nvPr/>
        </p:nvPicPr>
        <p:blipFill>
          <a:blip r:embed="rId6"/>
          <a:stretch>
            <a:fillRect/>
          </a:stretch>
        </p:blipFill>
        <p:spPr>
          <a:xfrm>
            <a:off x="1357729" y="1944706"/>
            <a:ext cx="9602788" cy="4333745"/>
          </a:xfrm>
          <a:prstGeom prst="rect">
            <a:avLst/>
          </a:prstGeom>
        </p:spPr>
      </p:pic>
    </p:spTree>
    <p:extLst>
      <p:ext uri="{BB962C8B-B14F-4D97-AF65-F5344CB8AC3E}">
        <p14:creationId xmlns:p14="http://schemas.microsoft.com/office/powerpoint/2010/main" val="2643318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B72FA01B-105F-AD56-0AA9-E801DF4D1FB7}"/>
              </a:ext>
            </a:extLst>
          </p:cNvPr>
          <p:cNvSpPr/>
          <p:nvPr/>
        </p:nvSpPr>
        <p:spPr>
          <a:xfrm>
            <a:off x="1168218" y="244349"/>
            <a:ext cx="1388533" cy="13772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riefcase with solid fill">
            <a:extLst>
              <a:ext uri="{FF2B5EF4-FFF2-40B4-BE49-F238E27FC236}">
                <a16:creationId xmlns:a16="http://schemas.microsoft.com/office/drawing/2014/main" id="{732B8367-B3EB-6475-CD1C-1EF1484F9C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729" y="484238"/>
            <a:ext cx="914400" cy="914400"/>
          </a:xfrm>
          <a:prstGeom prst="rect">
            <a:avLst/>
          </a:prstGeom>
        </p:spPr>
      </p:pic>
      <p:sp>
        <p:nvSpPr>
          <p:cNvPr id="13" name="TextBox 12">
            <a:extLst>
              <a:ext uri="{FF2B5EF4-FFF2-40B4-BE49-F238E27FC236}">
                <a16:creationId xmlns:a16="http://schemas.microsoft.com/office/drawing/2014/main" id="{9CE2DB39-A8E5-F062-3CF1-EF0202080407}"/>
              </a:ext>
            </a:extLst>
          </p:cNvPr>
          <p:cNvSpPr txBox="1"/>
          <p:nvPr/>
        </p:nvSpPr>
        <p:spPr>
          <a:xfrm>
            <a:off x="2589212" y="671361"/>
            <a:ext cx="1388533" cy="523220"/>
          </a:xfrm>
          <a:prstGeom prst="rect">
            <a:avLst/>
          </a:prstGeom>
          <a:noFill/>
        </p:spPr>
        <p:txBody>
          <a:bodyPr wrap="square" rtlCol="0">
            <a:spAutoFit/>
          </a:bodyPr>
          <a:lstStyle/>
          <a:p>
            <a:r>
              <a:rPr lang="en-US" sz="2800" dirty="0"/>
              <a:t>Admin</a:t>
            </a:r>
          </a:p>
        </p:txBody>
      </p:sp>
      <p:pic>
        <p:nvPicPr>
          <p:cNvPr id="14" name="Content Placeholder 4" descr="Boardroom with solid fill">
            <a:extLst>
              <a:ext uri="{FF2B5EF4-FFF2-40B4-BE49-F238E27FC236}">
                <a16:creationId xmlns:a16="http://schemas.microsoft.com/office/drawing/2014/main" id="{E346A621-886A-F334-B028-CBA725B8A5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8166" y="402630"/>
            <a:ext cx="914400" cy="914400"/>
          </a:xfrm>
          <a:prstGeom prst="rect">
            <a:avLst/>
          </a:prstGeom>
        </p:spPr>
      </p:pic>
      <p:pic>
        <p:nvPicPr>
          <p:cNvPr id="4" name="Picture 3">
            <a:extLst>
              <a:ext uri="{FF2B5EF4-FFF2-40B4-BE49-F238E27FC236}">
                <a16:creationId xmlns:a16="http://schemas.microsoft.com/office/drawing/2014/main" id="{0C48D9F1-52FB-74D6-0B1F-24CB7409B332}"/>
              </a:ext>
            </a:extLst>
          </p:cNvPr>
          <p:cNvPicPr>
            <a:picLocks noChangeAspect="1"/>
          </p:cNvPicPr>
          <p:nvPr/>
        </p:nvPicPr>
        <p:blipFill>
          <a:blip r:embed="rId6"/>
          <a:stretch>
            <a:fillRect/>
          </a:stretch>
        </p:blipFill>
        <p:spPr>
          <a:xfrm>
            <a:off x="1814929" y="1861483"/>
            <a:ext cx="8374591" cy="4085006"/>
          </a:xfrm>
          <a:prstGeom prst="rect">
            <a:avLst/>
          </a:prstGeom>
        </p:spPr>
      </p:pic>
    </p:spTree>
    <p:extLst>
      <p:ext uri="{BB962C8B-B14F-4D97-AF65-F5344CB8AC3E}">
        <p14:creationId xmlns:p14="http://schemas.microsoft.com/office/powerpoint/2010/main" val="1077625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B72FA01B-105F-AD56-0AA9-E801DF4D1FB7}"/>
              </a:ext>
            </a:extLst>
          </p:cNvPr>
          <p:cNvSpPr/>
          <p:nvPr/>
        </p:nvSpPr>
        <p:spPr>
          <a:xfrm>
            <a:off x="1168218" y="244349"/>
            <a:ext cx="1388533" cy="13772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riefcase with solid fill">
            <a:extLst>
              <a:ext uri="{FF2B5EF4-FFF2-40B4-BE49-F238E27FC236}">
                <a16:creationId xmlns:a16="http://schemas.microsoft.com/office/drawing/2014/main" id="{732B8367-B3EB-6475-CD1C-1EF1484F9C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729" y="484238"/>
            <a:ext cx="914400" cy="914400"/>
          </a:xfrm>
          <a:prstGeom prst="rect">
            <a:avLst/>
          </a:prstGeom>
        </p:spPr>
      </p:pic>
      <p:sp>
        <p:nvSpPr>
          <p:cNvPr id="13" name="TextBox 12">
            <a:extLst>
              <a:ext uri="{FF2B5EF4-FFF2-40B4-BE49-F238E27FC236}">
                <a16:creationId xmlns:a16="http://schemas.microsoft.com/office/drawing/2014/main" id="{9CE2DB39-A8E5-F062-3CF1-EF0202080407}"/>
              </a:ext>
            </a:extLst>
          </p:cNvPr>
          <p:cNvSpPr txBox="1"/>
          <p:nvPr/>
        </p:nvSpPr>
        <p:spPr>
          <a:xfrm>
            <a:off x="2589212" y="671361"/>
            <a:ext cx="1388533" cy="523220"/>
          </a:xfrm>
          <a:prstGeom prst="rect">
            <a:avLst/>
          </a:prstGeom>
          <a:noFill/>
        </p:spPr>
        <p:txBody>
          <a:bodyPr wrap="square" rtlCol="0">
            <a:spAutoFit/>
          </a:bodyPr>
          <a:lstStyle/>
          <a:p>
            <a:r>
              <a:rPr lang="en-US" sz="2800" dirty="0"/>
              <a:t>Admin</a:t>
            </a:r>
          </a:p>
        </p:txBody>
      </p:sp>
      <p:pic>
        <p:nvPicPr>
          <p:cNvPr id="14" name="Content Placeholder 4" descr="Boardroom with solid fill">
            <a:extLst>
              <a:ext uri="{FF2B5EF4-FFF2-40B4-BE49-F238E27FC236}">
                <a16:creationId xmlns:a16="http://schemas.microsoft.com/office/drawing/2014/main" id="{E346A621-886A-F334-B028-CBA725B8A5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8166" y="402630"/>
            <a:ext cx="914400" cy="914400"/>
          </a:xfrm>
          <a:prstGeom prst="rect">
            <a:avLst/>
          </a:prstGeom>
        </p:spPr>
      </p:pic>
      <p:pic>
        <p:nvPicPr>
          <p:cNvPr id="3" name="Picture 2">
            <a:extLst>
              <a:ext uri="{FF2B5EF4-FFF2-40B4-BE49-F238E27FC236}">
                <a16:creationId xmlns:a16="http://schemas.microsoft.com/office/drawing/2014/main" id="{CF744A37-AEFF-7743-D5C1-15DFB8F5217D}"/>
              </a:ext>
            </a:extLst>
          </p:cNvPr>
          <p:cNvPicPr>
            <a:picLocks noChangeAspect="1"/>
          </p:cNvPicPr>
          <p:nvPr/>
        </p:nvPicPr>
        <p:blipFill>
          <a:blip r:embed="rId6"/>
          <a:stretch>
            <a:fillRect/>
          </a:stretch>
        </p:blipFill>
        <p:spPr>
          <a:xfrm>
            <a:off x="1580731" y="1922042"/>
            <a:ext cx="9030538" cy="4264597"/>
          </a:xfrm>
          <a:prstGeom prst="rect">
            <a:avLst/>
          </a:prstGeom>
        </p:spPr>
      </p:pic>
    </p:spTree>
    <p:extLst>
      <p:ext uri="{BB962C8B-B14F-4D97-AF65-F5344CB8AC3E}">
        <p14:creationId xmlns:p14="http://schemas.microsoft.com/office/powerpoint/2010/main" val="994166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B72FA01B-105F-AD56-0AA9-E801DF4D1FB7}"/>
              </a:ext>
            </a:extLst>
          </p:cNvPr>
          <p:cNvSpPr/>
          <p:nvPr/>
        </p:nvSpPr>
        <p:spPr>
          <a:xfrm>
            <a:off x="1168218" y="244349"/>
            <a:ext cx="1388533" cy="13772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riefcase with solid fill">
            <a:extLst>
              <a:ext uri="{FF2B5EF4-FFF2-40B4-BE49-F238E27FC236}">
                <a16:creationId xmlns:a16="http://schemas.microsoft.com/office/drawing/2014/main" id="{732B8367-B3EB-6475-CD1C-1EF1484F9C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729" y="484238"/>
            <a:ext cx="914400" cy="914400"/>
          </a:xfrm>
          <a:prstGeom prst="rect">
            <a:avLst/>
          </a:prstGeom>
        </p:spPr>
      </p:pic>
      <p:sp>
        <p:nvSpPr>
          <p:cNvPr id="13" name="TextBox 12">
            <a:extLst>
              <a:ext uri="{FF2B5EF4-FFF2-40B4-BE49-F238E27FC236}">
                <a16:creationId xmlns:a16="http://schemas.microsoft.com/office/drawing/2014/main" id="{9CE2DB39-A8E5-F062-3CF1-EF0202080407}"/>
              </a:ext>
            </a:extLst>
          </p:cNvPr>
          <p:cNvSpPr txBox="1"/>
          <p:nvPr/>
        </p:nvSpPr>
        <p:spPr>
          <a:xfrm>
            <a:off x="2589212" y="671361"/>
            <a:ext cx="1388533" cy="523220"/>
          </a:xfrm>
          <a:prstGeom prst="rect">
            <a:avLst/>
          </a:prstGeom>
          <a:noFill/>
        </p:spPr>
        <p:txBody>
          <a:bodyPr wrap="square" rtlCol="0">
            <a:spAutoFit/>
          </a:bodyPr>
          <a:lstStyle/>
          <a:p>
            <a:r>
              <a:rPr lang="en-US" sz="2800" dirty="0"/>
              <a:t>Admin</a:t>
            </a:r>
          </a:p>
        </p:txBody>
      </p:sp>
      <p:pic>
        <p:nvPicPr>
          <p:cNvPr id="14" name="Content Placeholder 4" descr="Boardroom with solid fill">
            <a:extLst>
              <a:ext uri="{FF2B5EF4-FFF2-40B4-BE49-F238E27FC236}">
                <a16:creationId xmlns:a16="http://schemas.microsoft.com/office/drawing/2014/main" id="{E346A621-886A-F334-B028-CBA725B8A5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8166" y="402630"/>
            <a:ext cx="914400" cy="914400"/>
          </a:xfrm>
          <a:prstGeom prst="rect">
            <a:avLst/>
          </a:prstGeom>
        </p:spPr>
      </p:pic>
      <p:pic>
        <p:nvPicPr>
          <p:cNvPr id="4" name="Picture 3">
            <a:extLst>
              <a:ext uri="{FF2B5EF4-FFF2-40B4-BE49-F238E27FC236}">
                <a16:creationId xmlns:a16="http://schemas.microsoft.com/office/drawing/2014/main" id="{A387BEB6-2C15-A7B7-095F-DE0B5D3D6038}"/>
              </a:ext>
            </a:extLst>
          </p:cNvPr>
          <p:cNvPicPr>
            <a:picLocks noChangeAspect="1"/>
          </p:cNvPicPr>
          <p:nvPr/>
        </p:nvPicPr>
        <p:blipFill>
          <a:blip r:embed="rId6"/>
          <a:stretch>
            <a:fillRect/>
          </a:stretch>
        </p:blipFill>
        <p:spPr>
          <a:xfrm>
            <a:off x="1862484" y="1912642"/>
            <a:ext cx="8753796" cy="4545570"/>
          </a:xfrm>
          <a:prstGeom prst="rect">
            <a:avLst/>
          </a:prstGeom>
        </p:spPr>
      </p:pic>
    </p:spTree>
    <p:extLst>
      <p:ext uri="{BB962C8B-B14F-4D97-AF65-F5344CB8AC3E}">
        <p14:creationId xmlns:p14="http://schemas.microsoft.com/office/powerpoint/2010/main" val="1198528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B72FA01B-105F-AD56-0AA9-E801DF4D1FB7}"/>
              </a:ext>
            </a:extLst>
          </p:cNvPr>
          <p:cNvSpPr/>
          <p:nvPr/>
        </p:nvSpPr>
        <p:spPr>
          <a:xfrm>
            <a:off x="1168218" y="244349"/>
            <a:ext cx="1388533" cy="13772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riefcase with solid fill">
            <a:extLst>
              <a:ext uri="{FF2B5EF4-FFF2-40B4-BE49-F238E27FC236}">
                <a16:creationId xmlns:a16="http://schemas.microsoft.com/office/drawing/2014/main" id="{732B8367-B3EB-6475-CD1C-1EF1484F9C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729" y="484238"/>
            <a:ext cx="914400" cy="914400"/>
          </a:xfrm>
          <a:prstGeom prst="rect">
            <a:avLst/>
          </a:prstGeom>
        </p:spPr>
      </p:pic>
      <p:sp>
        <p:nvSpPr>
          <p:cNvPr id="13" name="TextBox 12">
            <a:extLst>
              <a:ext uri="{FF2B5EF4-FFF2-40B4-BE49-F238E27FC236}">
                <a16:creationId xmlns:a16="http://schemas.microsoft.com/office/drawing/2014/main" id="{9CE2DB39-A8E5-F062-3CF1-EF0202080407}"/>
              </a:ext>
            </a:extLst>
          </p:cNvPr>
          <p:cNvSpPr txBox="1"/>
          <p:nvPr/>
        </p:nvSpPr>
        <p:spPr>
          <a:xfrm>
            <a:off x="2589212" y="671361"/>
            <a:ext cx="1388533" cy="523220"/>
          </a:xfrm>
          <a:prstGeom prst="rect">
            <a:avLst/>
          </a:prstGeom>
          <a:noFill/>
        </p:spPr>
        <p:txBody>
          <a:bodyPr wrap="square" rtlCol="0">
            <a:spAutoFit/>
          </a:bodyPr>
          <a:lstStyle/>
          <a:p>
            <a:r>
              <a:rPr lang="en-US" sz="2800" dirty="0"/>
              <a:t>Admin</a:t>
            </a:r>
          </a:p>
        </p:txBody>
      </p:sp>
      <p:pic>
        <p:nvPicPr>
          <p:cNvPr id="14" name="Content Placeholder 4" descr="Boardroom with solid fill">
            <a:extLst>
              <a:ext uri="{FF2B5EF4-FFF2-40B4-BE49-F238E27FC236}">
                <a16:creationId xmlns:a16="http://schemas.microsoft.com/office/drawing/2014/main" id="{E346A621-886A-F334-B028-CBA725B8A5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8166" y="402630"/>
            <a:ext cx="914400" cy="914400"/>
          </a:xfrm>
          <a:prstGeom prst="rect">
            <a:avLst/>
          </a:prstGeom>
        </p:spPr>
      </p:pic>
      <p:pic>
        <p:nvPicPr>
          <p:cNvPr id="3" name="Picture 2">
            <a:extLst>
              <a:ext uri="{FF2B5EF4-FFF2-40B4-BE49-F238E27FC236}">
                <a16:creationId xmlns:a16="http://schemas.microsoft.com/office/drawing/2014/main" id="{1C619075-6172-FF53-20F3-C1AB254F4494}"/>
              </a:ext>
            </a:extLst>
          </p:cNvPr>
          <p:cNvPicPr>
            <a:picLocks noChangeAspect="1"/>
          </p:cNvPicPr>
          <p:nvPr/>
        </p:nvPicPr>
        <p:blipFill>
          <a:blip r:embed="rId6"/>
          <a:stretch>
            <a:fillRect/>
          </a:stretch>
        </p:blipFill>
        <p:spPr>
          <a:xfrm>
            <a:off x="1814929" y="1861483"/>
            <a:ext cx="8578015" cy="4476522"/>
          </a:xfrm>
          <a:prstGeom prst="rect">
            <a:avLst/>
          </a:prstGeom>
        </p:spPr>
      </p:pic>
    </p:spTree>
    <p:extLst>
      <p:ext uri="{BB962C8B-B14F-4D97-AF65-F5344CB8AC3E}">
        <p14:creationId xmlns:p14="http://schemas.microsoft.com/office/powerpoint/2010/main" val="3159951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B72FA01B-105F-AD56-0AA9-E801DF4D1FB7}"/>
              </a:ext>
            </a:extLst>
          </p:cNvPr>
          <p:cNvSpPr/>
          <p:nvPr/>
        </p:nvSpPr>
        <p:spPr>
          <a:xfrm>
            <a:off x="1168218" y="244349"/>
            <a:ext cx="1388533" cy="13772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riefcase with solid fill">
            <a:extLst>
              <a:ext uri="{FF2B5EF4-FFF2-40B4-BE49-F238E27FC236}">
                <a16:creationId xmlns:a16="http://schemas.microsoft.com/office/drawing/2014/main" id="{732B8367-B3EB-6475-CD1C-1EF1484F9C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729" y="484238"/>
            <a:ext cx="914400" cy="914400"/>
          </a:xfrm>
          <a:prstGeom prst="rect">
            <a:avLst/>
          </a:prstGeom>
        </p:spPr>
      </p:pic>
      <p:sp>
        <p:nvSpPr>
          <p:cNvPr id="13" name="TextBox 12">
            <a:extLst>
              <a:ext uri="{FF2B5EF4-FFF2-40B4-BE49-F238E27FC236}">
                <a16:creationId xmlns:a16="http://schemas.microsoft.com/office/drawing/2014/main" id="{9CE2DB39-A8E5-F062-3CF1-EF0202080407}"/>
              </a:ext>
            </a:extLst>
          </p:cNvPr>
          <p:cNvSpPr txBox="1"/>
          <p:nvPr/>
        </p:nvSpPr>
        <p:spPr>
          <a:xfrm>
            <a:off x="2589212" y="671361"/>
            <a:ext cx="1388533" cy="523220"/>
          </a:xfrm>
          <a:prstGeom prst="rect">
            <a:avLst/>
          </a:prstGeom>
          <a:noFill/>
        </p:spPr>
        <p:txBody>
          <a:bodyPr wrap="square" rtlCol="0">
            <a:spAutoFit/>
          </a:bodyPr>
          <a:lstStyle/>
          <a:p>
            <a:r>
              <a:rPr lang="en-US" sz="2800" dirty="0"/>
              <a:t>Admin</a:t>
            </a:r>
          </a:p>
        </p:txBody>
      </p:sp>
      <p:pic>
        <p:nvPicPr>
          <p:cNvPr id="14" name="Content Placeholder 4" descr="Boardroom with solid fill">
            <a:extLst>
              <a:ext uri="{FF2B5EF4-FFF2-40B4-BE49-F238E27FC236}">
                <a16:creationId xmlns:a16="http://schemas.microsoft.com/office/drawing/2014/main" id="{E346A621-886A-F334-B028-CBA725B8A5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8166" y="402630"/>
            <a:ext cx="914400" cy="914400"/>
          </a:xfrm>
          <a:prstGeom prst="rect">
            <a:avLst/>
          </a:prstGeom>
        </p:spPr>
      </p:pic>
      <p:pic>
        <p:nvPicPr>
          <p:cNvPr id="4" name="Picture 3">
            <a:extLst>
              <a:ext uri="{FF2B5EF4-FFF2-40B4-BE49-F238E27FC236}">
                <a16:creationId xmlns:a16="http://schemas.microsoft.com/office/drawing/2014/main" id="{3391A86F-4C25-6659-D5E8-653BF0FDB3E2}"/>
              </a:ext>
            </a:extLst>
          </p:cNvPr>
          <p:cNvPicPr>
            <a:picLocks noChangeAspect="1"/>
          </p:cNvPicPr>
          <p:nvPr/>
        </p:nvPicPr>
        <p:blipFill>
          <a:blip r:embed="rId6"/>
          <a:stretch>
            <a:fillRect/>
          </a:stretch>
        </p:blipFill>
        <p:spPr>
          <a:xfrm>
            <a:off x="2523642" y="1755020"/>
            <a:ext cx="7144716" cy="4957362"/>
          </a:xfrm>
          <a:prstGeom prst="rect">
            <a:avLst/>
          </a:prstGeom>
        </p:spPr>
      </p:pic>
    </p:spTree>
    <p:extLst>
      <p:ext uri="{BB962C8B-B14F-4D97-AF65-F5344CB8AC3E}">
        <p14:creationId xmlns:p14="http://schemas.microsoft.com/office/powerpoint/2010/main" val="3341434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9D17E3F-9160-4D16-8F1D-F8FE94E2A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13" name="Picture 12" descr="light spots">
            <a:extLst>
              <a:ext uri="{FF2B5EF4-FFF2-40B4-BE49-F238E27FC236}">
                <a16:creationId xmlns:a16="http://schemas.microsoft.com/office/drawing/2014/main" id="{91359E98-53EA-154C-9838-95AAA23C9E68}"/>
              </a:ext>
            </a:extLst>
          </p:cNvPr>
          <p:cNvPicPr>
            <a:picLocks noChangeAspect="1"/>
          </p:cNvPicPr>
          <p:nvPr/>
        </p:nvPicPr>
        <p:blipFill rotWithShape="1">
          <a:blip r:embed="rId3" cstate="print">
            <a:duotone>
              <a:prstClr val="black"/>
              <a:schemeClr val="tx2">
                <a:tint val="45000"/>
                <a:satMod val="400000"/>
              </a:schemeClr>
            </a:duotone>
            <a:alphaModFix amt="2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2592925" y="624110"/>
            <a:ext cx="8911687" cy="1280890"/>
          </a:xfrm>
        </p:spPr>
        <p:txBody>
          <a:bodyPr>
            <a:normAutofit/>
          </a:bodyPr>
          <a:lstStyle/>
          <a:p>
            <a:r>
              <a:rPr lang="en-US" dirty="0"/>
              <a:t>Our Team</a:t>
            </a:r>
          </a:p>
        </p:txBody>
      </p:sp>
      <p:grpSp>
        <p:nvGrpSpPr>
          <p:cNvPr id="35" name="Group 34">
            <a:extLst>
              <a:ext uri="{FF2B5EF4-FFF2-40B4-BE49-F238E27FC236}">
                <a16:creationId xmlns:a16="http://schemas.microsoft.com/office/drawing/2014/main" id="{93DBB853-C277-42C7-80D0-110A8842ED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36" name="Freeform 11">
              <a:extLst>
                <a:ext uri="{FF2B5EF4-FFF2-40B4-BE49-F238E27FC236}">
                  <a16:creationId xmlns:a16="http://schemas.microsoft.com/office/drawing/2014/main" id="{8D2CA353-4AC3-432A-8704-A618563EEC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37" name="Freeform 12">
              <a:extLst>
                <a:ext uri="{FF2B5EF4-FFF2-40B4-BE49-F238E27FC236}">
                  <a16:creationId xmlns:a16="http://schemas.microsoft.com/office/drawing/2014/main" id="{71685CFF-C2D8-4119-9CDA-504914853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38" name="Freeform 13">
              <a:extLst>
                <a:ext uri="{FF2B5EF4-FFF2-40B4-BE49-F238E27FC236}">
                  <a16:creationId xmlns:a16="http://schemas.microsoft.com/office/drawing/2014/main" id="{119C20C9-05B5-4384-9F4E-B4B8FA299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39" name="Freeform 14">
              <a:extLst>
                <a:ext uri="{FF2B5EF4-FFF2-40B4-BE49-F238E27FC236}">
                  <a16:creationId xmlns:a16="http://schemas.microsoft.com/office/drawing/2014/main" id="{F78ACAA7-E69F-43D4-919F-59DCA6482D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0" name="Freeform 15">
              <a:extLst>
                <a:ext uri="{FF2B5EF4-FFF2-40B4-BE49-F238E27FC236}">
                  <a16:creationId xmlns:a16="http://schemas.microsoft.com/office/drawing/2014/main" id="{96704AC3-E553-4428-AD42-796DD344A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1" name="Freeform 16">
              <a:extLst>
                <a:ext uri="{FF2B5EF4-FFF2-40B4-BE49-F238E27FC236}">
                  <a16:creationId xmlns:a16="http://schemas.microsoft.com/office/drawing/2014/main" id="{3144CE2D-2D9E-4E16-92AA-F685E4549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2" name="Freeform 17">
              <a:extLst>
                <a:ext uri="{FF2B5EF4-FFF2-40B4-BE49-F238E27FC236}">
                  <a16:creationId xmlns:a16="http://schemas.microsoft.com/office/drawing/2014/main" id="{CD4C0C99-C139-4838-92A2-2C05514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43" name="Freeform 18">
              <a:extLst>
                <a:ext uri="{FF2B5EF4-FFF2-40B4-BE49-F238E27FC236}">
                  <a16:creationId xmlns:a16="http://schemas.microsoft.com/office/drawing/2014/main" id="{6D356AA9-ECE0-4E40-A277-44AC6EF76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44" name="Freeform 19">
              <a:extLst>
                <a:ext uri="{FF2B5EF4-FFF2-40B4-BE49-F238E27FC236}">
                  <a16:creationId xmlns:a16="http://schemas.microsoft.com/office/drawing/2014/main" id="{5A9C3CFE-942C-43DB-9652-8B264755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45" name="Freeform 20">
              <a:extLst>
                <a:ext uri="{FF2B5EF4-FFF2-40B4-BE49-F238E27FC236}">
                  <a16:creationId xmlns:a16="http://schemas.microsoft.com/office/drawing/2014/main" id="{F3DDB2C0-7B2C-4BA5-8ECA-463274672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46" name="Freeform 21">
              <a:extLst>
                <a:ext uri="{FF2B5EF4-FFF2-40B4-BE49-F238E27FC236}">
                  <a16:creationId xmlns:a16="http://schemas.microsoft.com/office/drawing/2014/main" id="{CCB346B3-FD72-422B-9688-F54E77399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47" name="Freeform 22">
              <a:extLst>
                <a:ext uri="{FF2B5EF4-FFF2-40B4-BE49-F238E27FC236}">
                  <a16:creationId xmlns:a16="http://schemas.microsoft.com/office/drawing/2014/main" id="{A5E738B1-537A-48F5-B99B-72BF4EA8B0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49" name="Group 48">
            <a:extLst>
              <a:ext uri="{FF2B5EF4-FFF2-40B4-BE49-F238E27FC236}">
                <a16:creationId xmlns:a16="http://schemas.microsoft.com/office/drawing/2014/main" id="{65CAAAF8-C872-447C-BCD0-F5CD3016C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50" name="Freeform 27">
              <a:extLst>
                <a:ext uri="{FF2B5EF4-FFF2-40B4-BE49-F238E27FC236}">
                  <a16:creationId xmlns:a16="http://schemas.microsoft.com/office/drawing/2014/main" id="{3CD192F9-4898-4362-B1A2-3DDAA5461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51" name="Freeform 28">
              <a:extLst>
                <a:ext uri="{FF2B5EF4-FFF2-40B4-BE49-F238E27FC236}">
                  <a16:creationId xmlns:a16="http://schemas.microsoft.com/office/drawing/2014/main" id="{25658BAB-0A60-4CAE-B735-5297A284A9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52" name="Freeform 29">
              <a:extLst>
                <a:ext uri="{FF2B5EF4-FFF2-40B4-BE49-F238E27FC236}">
                  <a16:creationId xmlns:a16="http://schemas.microsoft.com/office/drawing/2014/main" id="{B176DB7C-2C45-4E08-956B-5D2E339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53" name="Freeform 30">
              <a:extLst>
                <a:ext uri="{FF2B5EF4-FFF2-40B4-BE49-F238E27FC236}">
                  <a16:creationId xmlns:a16="http://schemas.microsoft.com/office/drawing/2014/main" id="{671B014E-7E67-4978-A9AB-7C6E2F99FD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54" name="Freeform 31">
              <a:extLst>
                <a:ext uri="{FF2B5EF4-FFF2-40B4-BE49-F238E27FC236}">
                  <a16:creationId xmlns:a16="http://schemas.microsoft.com/office/drawing/2014/main" id="{193156F8-3B15-4064-8C4B-F21ED4F37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55" name="Freeform 32">
              <a:extLst>
                <a:ext uri="{FF2B5EF4-FFF2-40B4-BE49-F238E27FC236}">
                  <a16:creationId xmlns:a16="http://schemas.microsoft.com/office/drawing/2014/main" id="{96B721A4-876F-43D1-B231-585A55B38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56" name="Freeform 33">
              <a:extLst>
                <a:ext uri="{FF2B5EF4-FFF2-40B4-BE49-F238E27FC236}">
                  <a16:creationId xmlns:a16="http://schemas.microsoft.com/office/drawing/2014/main" id="{3D9AB238-BB7F-4D15-83B0-BD6CA92CC7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57" name="Freeform 34">
              <a:extLst>
                <a:ext uri="{FF2B5EF4-FFF2-40B4-BE49-F238E27FC236}">
                  <a16:creationId xmlns:a16="http://schemas.microsoft.com/office/drawing/2014/main" id="{85F91E03-6B79-4561-AADA-9D9EE5194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58" name="Freeform 35">
              <a:extLst>
                <a:ext uri="{FF2B5EF4-FFF2-40B4-BE49-F238E27FC236}">
                  <a16:creationId xmlns:a16="http://schemas.microsoft.com/office/drawing/2014/main" id="{A2B05A7B-02BB-4384-AB3F-6300769C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59" name="Freeform 36">
              <a:extLst>
                <a:ext uri="{FF2B5EF4-FFF2-40B4-BE49-F238E27FC236}">
                  <a16:creationId xmlns:a16="http://schemas.microsoft.com/office/drawing/2014/main" id="{10C0CEA7-547A-4AB3-99B0-971B1E98A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60" name="Freeform 37">
              <a:extLst>
                <a:ext uri="{FF2B5EF4-FFF2-40B4-BE49-F238E27FC236}">
                  <a16:creationId xmlns:a16="http://schemas.microsoft.com/office/drawing/2014/main" id="{643A7C23-A309-4BDC-AC90-7E150B0A7A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61" name="Freeform 38">
              <a:extLst>
                <a:ext uri="{FF2B5EF4-FFF2-40B4-BE49-F238E27FC236}">
                  <a16:creationId xmlns:a16="http://schemas.microsoft.com/office/drawing/2014/main" id="{CDFCEA60-6323-4E47-A467-83E3D32C0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63" name="Rectangle 62">
            <a:extLst>
              <a:ext uri="{FF2B5EF4-FFF2-40B4-BE49-F238E27FC236}">
                <a16:creationId xmlns:a16="http://schemas.microsoft.com/office/drawing/2014/main" id="{42D62A3B-08B7-4F45-B0BC-A23B2CC9C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5" name="Freeform 11">
            <a:extLst>
              <a:ext uri="{FF2B5EF4-FFF2-40B4-BE49-F238E27FC236}">
                <a16:creationId xmlns:a16="http://schemas.microsoft.com/office/drawing/2014/main" id="{7527CAFC-17AC-48FE-AB33-811D38361F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Content Placeholder 3">
            <a:extLst>
              <a:ext uri="{FF2B5EF4-FFF2-40B4-BE49-F238E27FC236}">
                <a16:creationId xmlns:a16="http://schemas.microsoft.com/office/drawing/2014/main" id="{DFE05682-EE79-8C89-A665-2245ECF3B0EF}"/>
              </a:ext>
            </a:extLst>
          </p:cNvPr>
          <p:cNvSpPr>
            <a:spLocks noGrp="1"/>
          </p:cNvSpPr>
          <p:nvPr>
            <p:ph idx="1"/>
          </p:nvPr>
        </p:nvSpPr>
        <p:spPr/>
        <p:txBody>
          <a:bodyPr>
            <a:normAutofit/>
          </a:bodyPr>
          <a:lstStyle/>
          <a:p>
            <a:pPr marL="0" indent="0">
              <a:buNone/>
            </a:pPr>
            <a:r>
              <a:rPr lang="en-US" sz="2000" dirty="0"/>
              <a:t>Sunehra Tabassum</a:t>
            </a:r>
          </a:p>
          <a:p>
            <a:pPr marL="0" indent="0">
              <a:buNone/>
            </a:pPr>
            <a:r>
              <a:rPr lang="en-US" sz="2000" dirty="0"/>
              <a:t>ID: 2254901047</a:t>
            </a:r>
          </a:p>
          <a:p>
            <a:pPr marL="0" indent="0">
              <a:buNone/>
            </a:pPr>
            <a:endParaRPr lang="en-US" sz="2000" dirty="0"/>
          </a:p>
          <a:p>
            <a:pPr marL="0" indent="0">
              <a:buNone/>
            </a:pPr>
            <a:r>
              <a:rPr lang="en-US" sz="2000" dirty="0"/>
              <a:t>Ameer Sohail </a:t>
            </a:r>
            <a:r>
              <a:rPr lang="en-US" sz="2000" dirty="0" err="1"/>
              <a:t>Aurnab</a:t>
            </a:r>
            <a:endParaRPr lang="en-US" sz="2000" dirty="0"/>
          </a:p>
          <a:p>
            <a:pPr marL="0" indent="0">
              <a:buNone/>
            </a:pPr>
            <a:r>
              <a:rPr lang="en-US" sz="2000" dirty="0"/>
              <a:t>ID: 2254901011</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436557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B72FA01B-105F-AD56-0AA9-E801DF4D1FB7}"/>
              </a:ext>
            </a:extLst>
          </p:cNvPr>
          <p:cNvSpPr/>
          <p:nvPr/>
        </p:nvSpPr>
        <p:spPr>
          <a:xfrm>
            <a:off x="1168218" y="244349"/>
            <a:ext cx="1388533" cy="13772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riefcase with solid fill">
            <a:extLst>
              <a:ext uri="{FF2B5EF4-FFF2-40B4-BE49-F238E27FC236}">
                <a16:creationId xmlns:a16="http://schemas.microsoft.com/office/drawing/2014/main" id="{732B8367-B3EB-6475-CD1C-1EF1484F9C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729" y="484238"/>
            <a:ext cx="914400" cy="914400"/>
          </a:xfrm>
          <a:prstGeom prst="rect">
            <a:avLst/>
          </a:prstGeom>
        </p:spPr>
      </p:pic>
      <p:sp>
        <p:nvSpPr>
          <p:cNvPr id="13" name="TextBox 12">
            <a:extLst>
              <a:ext uri="{FF2B5EF4-FFF2-40B4-BE49-F238E27FC236}">
                <a16:creationId xmlns:a16="http://schemas.microsoft.com/office/drawing/2014/main" id="{9CE2DB39-A8E5-F062-3CF1-EF0202080407}"/>
              </a:ext>
            </a:extLst>
          </p:cNvPr>
          <p:cNvSpPr txBox="1"/>
          <p:nvPr/>
        </p:nvSpPr>
        <p:spPr>
          <a:xfrm>
            <a:off x="2589212" y="671361"/>
            <a:ext cx="1388533" cy="523220"/>
          </a:xfrm>
          <a:prstGeom prst="rect">
            <a:avLst/>
          </a:prstGeom>
          <a:noFill/>
        </p:spPr>
        <p:txBody>
          <a:bodyPr wrap="square" rtlCol="0">
            <a:spAutoFit/>
          </a:bodyPr>
          <a:lstStyle/>
          <a:p>
            <a:r>
              <a:rPr lang="en-US" sz="2800" dirty="0"/>
              <a:t>Admin</a:t>
            </a:r>
          </a:p>
        </p:txBody>
      </p:sp>
      <p:pic>
        <p:nvPicPr>
          <p:cNvPr id="14" name="Content Placeholder 4" descr="Boardroom with solid fill">
            <a:extLst>
              <a:ext uri="{FF2B5EF4-FFF2-40B4-BE49-F238E27FC236}">
                <a16:creationId xmlns:a16="http://schemas.microsoft.com/office/drawing/2014/main" id="{E346A621-886A-F334-B028-CBA725B8A5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8166" y="402630"/>
            <a:ext cx="914400" cy="914400"/>
          </a:xfrm>
          <a:prstGeom prst="rect">
            <a:avLst/>
          </a:prstGeom>
        </p:spPr>
      </p:pic>
      <p:pic>
        <p:nvPicPr>
          <p:cNvPr id="6" name="Picture 5">
            <a:extLst>
              <a:ext uri="{FF2B5EF4-FFF2-40B4-BE49-F238E27FC236}">
                <a16:creationId xmlns:a16="http://schemas.microsoft.com/office/drawing/2014/main" id="{2F9B0BDF-F6A7-5566-1196-2462150F630F}"/>
              </a:ext>
            </a:extLst>
          </p:cNvPr>
          <p:cNvPicPr>
            <a:picLocks noChangeAspect="1"/>
          </p:cNvPicPr>
          <p:nvPr/>
        </p:nvPicPr>
        <p:blipFill>
          <a:blip r:embed="rId6"/>
          <a:stretch>
            <a:fillRect/>
          </a:stretch>
        </p:blipFill>
        <p:spPr>
          <a:xfrm>
            <a:off x="1779638" y="1861483"/>
            <a:ext cx="7521678" cy="4830877"/>
          </a:xfrm>
          <a:prstGeom prst="rect">
            <a:avLst/>
          </a:prstGeom>
        </p:spPr>
      </p:pic>
    </p:spTree>
    <p:extLst>
      <p:ext uri="{BB962C8B-B14F-4D97-AF65-F5344CB8AC3E}">
        <p14:creationId xmlns:p14="http://schemas.microsoft.com/office/powerpoint/2010/main" val="2408360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CE2DB39-A8E5-F062-3CF1-EF0202080407}"/>
              </a:ext>
            </a:extLst>
          </p:cNvPr>
          <p:cNvSpPr txBox="1"/>
          <p:nvPr/>
        </p:nvSpPr>
        <p:spPr>
          <a:xfrm>
            <a:off x="2589212" y="671361"/>
            <a:ext cx="1388533" cy="523220"/>
          </a:xfrm>
          <a:prstGeom prst="rect">
            <a:avLst/>
          </a:prstGeom>
          <a:noFill/>
        </p:spPr>
        <p:txBody>
          <a:bodyPr wrap="square" rtlCol="0">
            <a:spAutoFit/>
          </a:bodyPr>
          <a:lstStyle/>
          <a:p>
            <a:r>
              <a:rPr lang="en-US" sz="2800" dirty="0"/>
              <a:t> Guest</a:t>
            </a:r>
          </a:p>
        </p:txBody>
      </p:sp>
      <p:sp>
        <p:nvSpPr>
          <p:cNvPr id="11" name="Content Placeholder 10">
            <a:extLst>
              <a:ext uri="{FF2B5EF4-FFF2-40B4-BE49-F238E27FC236}">
                <a16:creationId xmlns:a16="http://schemas.microsoft.com/office/drawing/2014/main" id="{5D93D505-F59B-338F-E23D-7C46B8C5E1AA}"/>
              </a:ext>
            </a:extLst>
          </p:cNvPr>
          <p:cNvSpPr>
            <a:spLocks noGrp="1"/>
          </p:cNvSpPr>
          <p:nvPr>
            <p:ph idx="1"/>
          </p:nvPr>
        </p:nvSpPr>
        <p:spPr/>
        <p:txBody>
          <a:bodyPr>
            <a:normAutofit/>
          </a:bodyPr>
          <a:lstStyle/>
          <a:p>
            <a:pPr marL="0" indent="0">
              <a:buNone/>
            </a:pPr>
            <a:r>
              <a:rPr lang="en-US" sz="2400" b="1" dirty="0"/>
              <a:t>Pre-Login Access</a:t>
            </a:r>
            <a:r>
              <a:rPr lang="en-US" sz="2400" dirty="0"/>
              <a:t>:</a:t>
            </a:r>
          </a:p>
          <a:p>
            <a:r>
              <a:rPr lang="en-US" sz="2400" dirty="0"/>
              <a:t>View the Contact Us Section</a:t>
            </a:r>
          </a:p>
          <a:p>
            <a:r>
              <a:rPr lang="en-US" sz="2400" dirty="0"/>
              <a:t>Explore the Gallery:</a:t>
            </a:r>
          </a:p>
          <a:p>
            <a:r>
              <a:rPr lang="en-US" sz="2400" dirty="0"/>
              <a:t>Browse Wedding Categories and Features</a:t>
            </a:r>
          </a:p>
          <a:p>
            <a:r>
              <a:rPr lang="en-US" sz="2400" dirty="0"/>
              <a:t>Sign Up</a:t>
            </a:r>
          </a:p>
          <a:p>
            <a:pPr marL="0" indent="0">
              <a:buNone/>
            </a:pPr>
            <a:r>
              <a:rPr lang="en-US" sz="2400" b="1" dirty="0"/>
              <a:t>Post-Login Capabilities</a:t>
            </a:r>
            <a:r>
              <a:rPr lang="en-US" sz="2400" dirty="0"/>
              <a:t>:</a:t>
            </a:r>
          </a:p>
          <a:p>
            <a:r>
              <a:rPr lang="en-US" sz="2400" dirty="0"/>
              <a:t>Book Weddings</a:t>
            </a:r>
            <a:endParaRPr lang="en-US" sz="2400" b="1" dirty="0"/>
          </a:p>
        </p:txBody>
      </p:sp>
      <p:sp>
        <p:nvSpPr>
          <p:cNvPr id="2" name="Oval 1">
            <a:extLst>
              <a:ext uri="{FF2B5EF4-FFF2-40B4-BE49-F238E27FC236}">
                <a16:creationId xmlns:a16="http://schemas.microsoft.com/office/drawing/2014/main" id="{A689674B-01A4-DA48-B51F-02E36FFC9C15}"/>
              </a:ext>
            </a:extLst>
          </p:cNvPr>
          <p:cNvSpPr/>
          <p:nvPr/>
        </p:nvSpPr>
        <p:spPr>
          <a:xfrm>
            <a:off x="1200679" y="302340"/>
            <a:ext cx="1388533" cy="13772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descr="Boardroom with solid fill">
            <a:extLst>
              <a:ext uri="{FF2B5EF4-FFF2-40B4-BE49-F238E27FC236}">
                <a16:creationId xmlns:a16="http://schemas.microsoft.com/office/drawing/2014/main" id="{175757DF-A8C0-949E-0BEE-01F9B9B70D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37745" y="429340"/>
            <a:ext cx="914400" cy="914400"/>
          </a:xfrm>
          <a:prstGeom prst="rect">
            <a:avLst/>
          </a:prstGeom>
        </p:spPr>
      </p:pic>
    </p:spTree>
    <p:extLst>
      <p:ext uri="{BB962C8B-B14F-4D97-AF65-F5344CB8AC3E}">
        <p14:creationId xmlns:p14="http://schemas.microsoft.com/office/powerpoint/2010/main" val="3270353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CE2DB39-A8E5-F062-3CF1-EF0202080407}"/>
              </a:ext>
            </a:extLst>
          </p:cNvPr>
          <p:cNvSpPr txBox="1"/>
          <p:nvPr/>
        </p:nvSpPr>
        <p:spPr>
          <a:xfrm>
            <a:off x="2589212" y="671361"/>
            <a:ext cx="1388533" cy="523220"/>
          </a:xfrm>
          <a:prstGeom prst="rect">
            <a:avLst/>
          </a:prstGeom>
          <a:noFill/>
        </p:spPr>
        <p:txBody>
          <a:bodyPr wrap="square" rtlCol="0">
            <a:spAutoFit/>
          </a:bodyPr>
          <a:lstStyle/>
          <a:p>
            <a:r>
              <a:rPr lang="en-US" sz="2800" dirty="0"/>
              <a:t> Guest</a:t>
            </a:r>
          </a:p>
        </p:txBody>
      </p:sp>
      <p:pic>
        <p:nvPicPr>
          <p:cNvPr id="5" name="Content Placeholder 4">
            <a:extLst>
              <a:ext uri="{FF2B5EF4-FFF2-40B4-BE49-F238E27FC236}">
                <a16:creationId xmlns:a16="http://schemas.microsoft.com/office/drawing/2014/main" id="{563B9702-9ECB-CEC1-B37E-2CADBB60B84D}"/>
              </a:ext>
            </a:extLst>
          </p:cNvPr>
          <p:cNvPicPr>
            <a:picLocks noGrp="1" noChangeAspect="1"/>
          </p:cNvPicPr>
          <p:nvPr>
            <p:ph idx="1"/>
          </p:nvPr>
        </p:nvPicPr>
        <p:blipFill>
          <a:blip r:embed="rId2"/>
          <a:stretch>
            <a:fillRect/>
          </a:stretch>
        </p:blipFill>
        <p:spPr>
          <a:xfrm>
            <a:off x="2910678" y="2133600"/>
            <a:ext cx="8272470" cy="3778250"/>
          </a:xfrm>
        </p:spPr>
      </p:pic>
      <p:sp>
        <p:nvSpPr>
          <p:cNvPr id="2" name="Oval 1">
            <a:extLst>
              <a:ext uri="{FF2B5EF4-FFF2-40B4-BE49-F238E27FC236}">
                <a16:creationId xmlns:a16="http://schemas.microsoft.com/office/drawing/2014/main" id="{A689674B-01A4-DA48-B51F-02E36FFC9C15}"/>
              </a:ext>
            </a:extLst>
          </p:cNvPr>
          <p:cNvSpPr/>
          <p:nvPr/>
        </p:nvSpPr>
        <p:spPr>
          <a:xfrm>
            <a:off x="1200679" y="302340"/>
            <a:ext cx="1388533" cy="13772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descr="Boardroom with solid fill">
            <a:extLst>
              <a:ext uri="{FF2B5EF4-FFF2-40B4-BE49-F238E27FC236}">
                <a16:creationId xmlns:a16="http://schemas.microsoft.com/office/drawing/2014/main" id="{175757DF-A8C0-949E-0BEE-01F9B9B70D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7745" y="429340"/>
            <a:ext cx="914400" cy="914400"/>
          </a:xfrm>
          <a:prstGeom prst="rect">
            <a:avLst/>
          </a:prstGeom>
        </p:spPr>
      </p:pic>
    </p:spTree>
    <p:extLst>
      <p:ext uri="{BB962C8B-B14F-4D97-AF65-F5344CB8AC3E}">
        <p14:creationId xmlns:p14="http://schemas.microsoft.com/office/powerpoint/2010/main" val="1791617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CE2DB39-A8E5-F062-3CF1-EF0202080407}"/>
              </a:ext>
            </a:extLst>
          </p:cNvPr>
          <p:cNvSpPr txBox="1"/>
          <p:nvPr/>
        </p:nvSpPr>
        <p:spPr>
          <a:xfrm>
            <a:off x="2589212" y="671361"/>
            <a:ext cx="1388533" cy="523220"/>
          </a:xfrm>
          <a:prstGeom prst="rect">
            <a:avLst/>
          </a:prstGeom>
          <a:noFill/>
        </p:spPr>
        <p:txBody>
          <a:bodyPr wrap="square" rtlCol="0">
            <a:spAutoFit/>
          </a:bodyPr>
          <a:lstStyle/>
          <a:p>
            <a:r>
              <a:rPr lang="en-US" sz="2800" dirty="0"/>
              <a:t> Guest</a:t>
            </a:r>
          </a:p>
        </p:txBody>
      </p:sp>
      <p:sp>
        <p:nvSpPr>
          <p:cNvPr id="2" name="Oval 1">
            <a:extLst>
              <a:ext uri="{FF2B5EF4-FFF2-40B4-BE49-F238E27FC236}">
                <a16:creationId xmlns:a16="http://schemas.microsoft.com/office/drawing/2014/main" id="{A689674B-01A4-DA48-B51F-02E36FFC9C15}"/>
              </a:ext>
            </a:extLst>
          </p:cNvPr>
          <p:cNvSpPr/>
          <p:nvPr/>
        </p:nvSpPr>
        <p:spPr>
          <a:xfrm>
            <a:off x="1200679" y="302340"/>
            <a:ext cx="1388533" cy="13772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descr="Boardroom with solid fill">
            <a:extLst>
              <a:ext uri="{FF2B5EF4-FFF2-40B4-BE49-F238E27FC236}">
                <a16:creationId xmlns:a16="http://schemas.microsoft.com/office/drawing/2014/main" id="{175757DF-A8C0-949E-0BEE-01F9B9B70D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37745" y="429340"/>
            <a:ext cx="914400" cy="914400"/>
          </a:xfrm>
          <a:prstGeom prst="rect">
            <a:avLst/>
          </a:prstGeom>
        </p:spPr>
      </p:pic>
      <p:pic>
        <p:nvPicPr>
          <p:cNvPr id="10" name="Picture 9">
            <a:extLst>
              <a:ext uri="{FF2B5EF4-FFF2-40B4-BE49-F238E27FC236}">
                <a16:creationId xmlns:a16="http://schemas.microsoft.com/office/drawing/2014/main" id="{FFCEF17D-AA24-881D-032C-CD89AF9F6153}"/>
              </a:ext>
            </a:extLst>
          </p:cNvPr>
          <p:cNvPicPr>
            <a:picLocks noChangeAspect="1"/>
          </p:cNvPicPr>
          <p:nvPr/>
        </p:nvPicPr>
        <p:blipFill>
          <a:blip r:embed="rId4"/>
          <a:stretch>
            <a:fillRect/>
          </a:stretch>
        </p:blipFill>
        <p:spPr>
          <a:xfrm>
            <a:off x="1815994" y="2294203"/>
            <a:ext cx="9046451" cy="3664145"/>
          </a:xfrm>
          <a:prstGeom prst="rect">
            <a:avLst/>
          </a:prstGeom>
        </p:spPr>
      </p:pic>
    </p:spTree>
    <p:extLst>
      <p:ext uri="{BB962C8B-B14F-4D97-AF65-F5344CB8AC3E}">
        <p14:creationId xmlns:p14="http://schemas.microsoft.com/office/powerpoint/2010/main" val="1099336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CE2DB39-A8E5-F062-3CF1-EF0202080407}"/>
              </a:ext>
            </a:extLst>
          </p:cNvPr>
          <p:cNvSpPr txBox="1"/>
          <p:nvPr/>
        </p:nvSpPr>
        <p:spPr>
          <a:xfrm>
            <a:off x="2589212" y="671361"/>
            <a:ext cx="1388533" cy="523220"/>
          </a:xfrm>
          <a:prstGeom prst="rect">
            <a:avLst/>
          </a:prstGeom>
          <a:noFill/>
        </p:spPr>
        <p:txBody>
          <a:bodyPr wrap="square" rtlCol="0">
            <a:spAutoFit/>
          </a:bodyPr>
          <a:lstStyle/>
          <a:p>
            <a:r>
              <a:rPr lang="en-US" sz="2800" dirty="0"/>
              <a:t> Guest</a:t>
            </a:r>
          </a:p>
        </p:txBody>
      </p:sp>
      <p:sp>
        <p:nvSpPr>
          <p:cNvPr id="2" name="Oval 1">
            <a:extLst>
              <a:ext uri="{FF2B5EF4-FFF2-40B4-BE49-F238E27FC236}">
                <a16:creationId xmlns:a16="http://schemas.microsoft.com/office/drawing/2014/main" id="{A689674B-01A4-DA48-B51F-02E36FFC9C15}"/>
              </a:ext>
            </a:extLst>
          </p:cNvPr>
          <p:cNvSpPr/>
          <p:nvPr/>
        </p:nvSpPr>
        <p:spPr>
          <a:xfrm>
            <a:off x="1200679" y="302340"/>
            <a:ext cx="1388533" cy="13772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descr="Boardroom with solid fill">
            <a:extLst>
              <a:ext uri="{FF2B5EF4-FFF2-40B4-BE49-F238E27FC236}">
                <a16:creationId xmlns:a16="http://schemas.microsoft.com/office/drawing/2014/main" id="{175757DF-A8C0-949E-0BEE-01F9B9B70D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37745" y="429340"/>
            <a:ext cx="914400" cy="914400"/>
          </a:xfrm>
          <a:prstGeom prst="rect">
            <a:avLst/>
          </a:prstGeom>
        </p:spPr>
      </p:pic>
      <p:pic>
        <p:nvPicPr>
          <p:cNvPr id="5" name="Picture 4">
            <a:extLst>
              <a:ext uri="{FF2B5EF4-FFF2-40B4-BE49-F238E27FC236}">
                <a16:creationId xmlns:a16="http://schemas.microsoft.com/office/drawing/2014/main" id="{F1952500-0B0E-1464-BC60-51BB9E1AF80D}"/>
              </a:ext>
            </a:extLst>
          </p:cNvPr>
          <p:cNvPicPr>
            <a:picLocks noChangeAspect="1"/>
          </p:cNvPicPr>
          <p:nvPr/>
        </p:nvPicPr>
        <p:blipFill>
          <a:blip r:embed="rId4"/>
          <a:stretch>
            <a:fillRect/>
          </a:stretch>
        </p:blipFill>
        <p:spPr>
          <a:xfrm>
            <a:off x="1894946" y="1833772"/>
            <a:ext cx="7671842" cy="4721888"/>
          </a:xfrm>
          <a:prstGeom prst="rect">
            <a:avLst/>
          </a:prstGeom>
        </p:spPr>
      </p:pic>
    </p:spTree>
    <p:extLst>
      <p:ext uri="{BB962C8B-B14F-4D97-AF65-F5344CB8AC3E}">
        <p14:creationId xmlns:p14="http://schemas.microsoft.com/office/powerpoint/2010/main" val="3124533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CE2DB39-A8E5-F062-3CF1-EF0202080407}"/>
              </a:ext>
            </a:extLst>
          </p:cNvPr>
          <p:cNvSpPr txBox="1"/>
          <p:nvPr/>
        </p:nvSpPr>
        <p:spPr>
          <a:xfrm>
            <a:off x="2589212" y="671361"/>
            <a:ext cx="1388533" cy="523220"/>
          </a:xfrm>
          <a:prstGeom prst="rect">
            <a:avLst/>
          </a:prstGeom>
          <a:noFill/>
        </p:spPr>
        <p:txBody>
          <a:bodyPr wrap="square" rtlCol="0">
            <a:spAutoFit/>
          </a:bodyPr>
          <a:lstStyle/>
          <a:p>
            <a:r>
              <a:rPr lang="en-US" sz="2800" dirty="0"/>
              <a:t> Guest</a:t>
            </a:r>
          </a:p>
        </p:txBody>
      </p:sp>
      <p:sp>
        <p:nvSpPr>
          <p:cNvPr id="2" name="Oval 1">
            <a:extLst>
              <a:ext uri="{FF2B5EF4-FFF2-40B4-BE49-F238E27FC236}">
                <a16:creationId xmlns:a16="http://schemas.microsoft.com/office/drawing/2014/main" id="{A689674B-01A4-DA48-B51F-02E36FFC9C15}"/>
              </a:ext>
            </a:extLst>
          </p:cNvPr>
          <p:cNvSpPr/>
          <p:nvPr/>
        </p:nvSpPr>
        <p:spPr>
          <a:xfrm>
            <a:off x="1200679" y="302340"/>
            <a:ext cx="1388533" cy="13772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descr="Boardroom with solid fill">
            <a:extLst>
              <a:ext uri="{FF2B5EF4-FFF2-40B4-BE49-F238E27FC236}">
                <a16:creationId xmlns:a16="http://schemas.microsoft.com/office/drawing/2014/main" id="{175757DF-A8C0-949E-0BEE-01F9B9B70D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37745" y="429340"/>
            <a:ext cx="914400" cy="914400"/>
          </a:xfrm>
          <a:prstGeom prst="rect">
            <a:avLst/>
          </a:prstGeom>
        </p:spPr>
      </p:pic>
      <p:pic>
        <p:nvPicPr>
          <p:cNvPr id="7" name="Picture 6">
            <a:extLst>
              <a:ext uri="{FF2B5EF4-FFF2-40B4-BE49-F238E27FC236}">
                <a16:creationId xmlns:a16="http://schemas.microsoft.com/office/drawing/2014/main" id="{D9065460-5AAC-5752-D101-407E8CC5D0CE}"/>
              </a:ext>
            </a:extLst>
          </p:cNvPr>
          <p:cNvPicPr>
            <a:picLocks noChangeAspect="1"/>
          </p:cNvPicPr>
          <p:nvPr/>
        </p:nvPicPr>
        <p:blipFill>
          <a:blip r:embed="rId4"/>
          <a:stretch>
            <a:fillRect/>
          </a:stretch>
        </p:blipFill>
        <p:spPr>
          <a:xfrm>
            <a:off x="2429440" y="1563602"/>
            <a:ext cx="8951513" cy="5220656"/>
          </a:xfrm>
          <a:prstGeom prst="rect">
            <a:avLst/>
          </a:prstGeom>
        </p:spPr>
      </p:pic>
    </p:spTree>
    <p:extLst>
      <p:ext uri="{BB962C8B-B14F-4D97-AF65-F5344CB8AC3E}">
        <p14:creationId xmlns:p14="http://schemas.microsoft.com/office/powerpoint/2010/main" val="79928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CE2DB39-A8E5-F062-3CF1-EF0202080407}"/>
              </a:ext>
            </a:extLst>
          </p:cNvPr>
          <p:cNvSpPr txBox="1"/>
          <p:nvPr/>
        </p:nvSpPr>
        <p:spPr>
          <a:xfrm>
            <a:off x="2589212" y="671361"/>
            <a:ext cx="1388533" cy="523220"/>
          </a:xfrm>
          <a:prstGeom prst="rect">
            <a:avLst/>
          </a:prstGeom>
          <a:noFill/>
        </p:spPr>
        <p:txBody>
          <a:bodyPr wrap="square" rtlCol="0">
            <a:spAutoFit/>
          </a:bodyPr>
          <a:lstStyle/>
          <a:p>
            <a:r>
              <a:rPr lang="en-US" sz="2800" dirty="0"/>
              <a:t> Guest</a:t>
            </a:r>
          </a:p>
        </p:txBody>
      </p:sp>
      <p:sp>
        <p:nvSpPr>
          <p:cNvPr id="2" name="Oval 1">
            <a:extLst>
              <a:ext uri="{FF2B5EF4-FFF2-40B4-BE49-F238E27FC236}">
                <a16:creationId xmlns:a16="http://schemas.microsoft.com/office/drawing/2014/main" id="{A689674B-01A4-DA48-B51F-02E36FFC9C15}"/>
              </a:ext>
            </a:extLst>
          </p:cNvPr>
          <p:cNvSpPr/>
          <p:nvPr/>
        </p:nvSpPr>
        <p:spPr>
          <a:xfrm>
            <a:off x="1200679" y="302340"/>
            <a:ext cx="1388533" cy="13772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descr="Boardroom with solid fill">
            <a:extLst>
              <a:ext uri="{FF2B5EF4-FFF2-40B4-BE49-F238E27FC236}">
                <a16:creationId xmlns:a16="http://schemas.microsoft.com/office/drawing/2014/main" id="{175757DF-A8C0-949E-0BEE-01F9B9B70D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37745" y="429340"/>
            <a:ext cx="914400" cy="914400"/>
          </a:xfrm>
          <a:prstGeom prst="rect">
            <a:avLst/>
          </a:prstGeom>
        </p:spPr>
      </p:pic>
      <p:pic>
        <p:nvPicPr>
          <p:cNvPr id="6" name="Picture 5">
            <a:extLst>
              <a:ext uri="{FF2B5EF4-FFF2-40B4-BE49-F238E27FC236}">
                <a16:creationId xmlns:a16="http://schemas.microsoft.com/office/drawing/2014/main" id="{FDD6C597-0799-52D6-88AF-9552DC4950F7}"/>
              </a:ext>
            </a:extLst>
          </p:cNvPr>
          <p:cNvPicPr>
            <a:picLocks noChangeAspect="1"/>
          </p:cNvPicPr>
          <p:nvPr/>
        </p:nvPicPr>
        <p:blipFill>
          <a:blip r:embed="rId4"/>
          <a:stretch>
            <a:fillRect/>
          </a:stretch>
        </p:blipFill>
        <p:spPr>
          <a:xfrm>
            <a:off x="756368" y="2048606"/>
            <a:ext cx="10836579" cy="4380054"/>
          </a:xfrm>
          <a:prstGeom prst="rect">
            <a:avLst/>
          </a:prstGeom>
        </p:spPr>
      </p:pic>
    </p:spTree>
    <p:extLst>
      <p:ext uri="{BB962C8B-B14F-4D97-AF65-F5344CB8AC3E}">
        <p14:creationId xmlns:p14="http://schemas.microsoft.com/office/powerpoint/2010/main" val="1887858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CE2DB39-A8E5-F062-3CF1-EF0202080407}"/>
              </a:ext>
            </a:extLst>
          </p:cNvPr>
          <p:cNvSpPr txBox="1"/>
          <p:nvPr/>
        </p:nvSpPr>
        <p:spPr>
          <a:xfrm>
            <a:off x="2589212" y="671361"/>
            <a:ext cx="1388533" cy="523220"/>
          </a:xfrm>
          <a:prstGeom prst="rect">
            <a:avLst/>
          </a:prstGeom>
          <a:noFill/>
        </p:spPr>
        <p:txBody>
          <a:bodyPr wrap="square" rtlCol="0">
            <a:spAutoFit/>
          </a:bodyPr>
          <a:lstStyle/>
          <a:p>
            <a:r>
              <a:rPr lang="en-US" sz="2800" dirty="0"/>
              <a:t> Guest</a:t>
            </a:r>
          </a:p>
        </p:txBody>
      </p:sp>
      <p:sp>
        <p:nvSpPr>
          <p:cNvPr id="2" name="Oval 1">
            <a:extLst>
              <a:ext uri="{FF2B5EF4-FFF2-40B4-BE49-F238E27FC236}">
                <a16:creationId xmlns:a16="http://schemas.microsoft.com/office/drawing/2014/main" id="{A689674B-01A4-DA48-B51F-02E36FFC9C15}"/>
              </a:ext>
            </a:extLst>
          </p:cNvPr>
          <p:cNvSpPr/>
          <p:nvPr/>
        </p:nvSpPr>
        <p:spPr>
          <a:xfrm>
            <a:off x="1200679" y="302340"/>
            <a:ext cx="1388533" cy="13772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descr="Boardroom with solid fill">
            <a:extLst>
              <a:ext uri="{FF2B5EF4-FFF2-40B4-BE49-F238E27FC236}">
                <a16:creationId xmlns:a16="http://schemas.microsoft.com/office/drawing/2014/main" id="{175757DF-A8C0-949E-0BEE-01F9B9B70D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37745" y="429340"/>
            <a:ext cx="914400" cy="914400"/>
          </a:xfrm>
          <a:prstGeom prst="rect">
            <a:avLst/>
          </a:prstGeom>
        </p:spPr>
      </p:pic>
      <p:pic>
        <p:nvPicPr>
          <p:cNvPr id="5" name="Picture 4">
            <a:extLst>
              <a:ext uri="{FF2B5EF4-FFF2-40B4-BE49-F238E27FC236}">
                <a16:creationId xmlns:a16="http://schemas.microsoft.com/office/drawing/2014/main" id="{64CDB6E2-F44A-D12E-0869-E575BF1DC443}"/>
              </a:ext>
            </a:extLst>
          </p:cNvPr>
          <p:cNvPicPr>
            <a:picLocks noChangeAspect="1"/>
          </p:cNvPicPr>
          <p:nvPr/>
        </p:nvPicPr>
        <p:blipFill>
          <a:blip r:embed="rId4"/>
          <a:stretch>
            <a:fillRect/>
          </a:stretch>
        </p:blipFill>
        <p:spPr>
          <a:xfrm>
            <a:off x="2231923" y="2104650"/>
            <a:ext cx="9005894" cy="4560310"/>
          </a:xfrm>
          <a:prstGeom prst="rect">
            <a:avLst/>
          </a:prstGeom>
        </p:spPr>
      </p:pic>
    </p:spTree>
    <p:extLst>
      <p:ext uri="{BB962C8B-B14F-4D97-AF65-F5344CB8AC3E}">
        <p14:creationId xmlns:p14="http://schemas.microsoft.com/office/powerpoint/2010/main" val="270261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CE2DB39-A8E5-F062-3CF1-EF0202080407}"/>
              </a:ext>
            </a:extLst>
          </p:cNvPr>
          <p:cNvSpPr txBox="1"/>
          <p:nvPr/>
        </p:nvSpPr>
        <p:spPr>
          <a:xfrm>
            <a:off x="2589212" y="671361"/>
            <a:ext cx="1388533" cy="523220"/>
          </a:xfrm>
          <a:prstGeom prst="rect">
            <a:avLst/>
          </a:prstGeom>
          <a:noFill/>
        </p:spPr>
        <p:txBody>
          <a:bodyPr wrap="square" rtlCol="0">
            <a:spAutoFit/>
          </a:bodyPr>
          <a:lstStyle/>
          <a:p>
            <a:r>
              <a:rPr lang="en-US" sz="2800" dirty="0"/>
              <a:t> Guest</a:t>
            </a:r>
          </a:p>
        </p:txBody>
      </p:sp>
      <p:sp>
        <p:nvSpPr>
          <p:cNvPr id="2" name="Oval 1">
            <a:extLst>
              <a:ext uri="{FF2B5EF4-FFF2-40B4-BE49-F238E27FC236}">
                <a16:creationId xmlns:a16="http://schemas.microsoft.com/office/drawing/2014/main" id="{A689674B-01A4-DA48-B51F-02E36FFC9C15}"/>
              </a:ext>
            </a:extLst>
          </p:cNvPr>
          <p:cNvSpPr/>
          <p:nvPr/>
        </p:nvSpPr>
        <p:spPr>
          <a:xfrm>
            <a:off x="1200679" y="302340"/>
            <a:ext cx="1388533" cy="13772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descr="Boardroom with solid fill">
            <a:extLst>
              <a:ext uri="{FF2B5EF4-FFF2-40B4-BE49-F238E27FC236}">
                <a16:creationId xmlns:a16="http://schemas.microsoft.com/office/drawing/2014/main" id="{175757DF-A8C0-949E-0BEE-01F9B9B70D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37745" y="429340"/>
            <a:ext cx="914400" cy="914400"/>
          </a:xfrm>
          <a:prstGeom prst="rect">
            <a:avLst/>
          </a:prstGeom>
        </p:spPr>
      </p:pic>
      <p:pic>
        <p:nvPicPr>
          <p:cNvPr id="6" name="Picture 5">
            <a:extLst>
              <a:ext uri="{FF2B5EF4-FFF2-40B4-BE49-F238E27FC236}">
                <a16:creationId xmlns:a16="http://schemas.microsoft.com/office/drawing/2014/main" id="{21D2A792-BE67-6C6C-EF4B-52D56A8148C3}"/>
              </a:ext>
            </a:extLst>
          </p:cNvPr>
          <p:cNvPicPr>
            <a:picLocks noChangeAspect="1"/>
          </p:cNvPicPr>
          <p:nvPr/>
        </p:nvPicPr>
        <p:blipFill>
          <a:blip r:embed="rId4"/>
          <a:stretch>
            <a:fillRect/>
          </a:stretch>
        </p:blipFill>
        <p:spPr>
          <a:xfrm>
            <a:off x="2589211" y="1563602"/>
            <a:ext cx="9127959" cy="4992058"/>
          </a:xfrm>
          <a:prstGeom prst="rect">
            <a:avLst/>
          </a:prstGeom>
        </p:spPr>
      </p:pic>
    </p:spTree>
    <p:extLst>
      <p:ext uri="{BB962C8B-B14F-4D97-AF65-F5344CB8AC3E}">
        <p14:creationId xmlns:p14="http://schemas.microsoft.com/office/powerpoint/2010/main" val="2514453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D347730-BFAD-E013-1208-BD0844FB04CB}"/>
              </a:ext>
            </a:extLst>
          </p:cNvPr>
          <p:cNvSpPr>
            <a:spLocks noGrp="1"/>
          </p:cNvSpPr>
          <p:nvPr>
            <p:ph type="title"/>
          </p:nvPr>
        </p:nvSpPr>
        <p:spPr>
          <a:xfrm>
            <a:off x="1684645" y="624110"/>
            <a:ext cx="8911687" cy="1280890"/>
          </a:xfrm>
        </p:spPr>
        <p:txBody>
          <a:bodyPr/>
          <a:lstStyle/>
          <a:p>
            <a:r>
              <a:rPr lang="en-US" dirty="0"/>
              <a:t>Conclusion</a:t>
            </a:r>
          </a:p>
        </p:txBody>
      </p:sp>
      <p:sp>
        <p:nvSpPr>
          <p:cNvPr id="3" name="Content Placeholder 2">
            <a:extLst>
              <a:ext uri="{FF2B5EF4-FFF2-40B4-BE49-F238E27FC236}">
                <a16:creationId xmlns:a16="http://schemas.microsoft.com/office/drawing/2014/main" id="{E35DE511-85F5-76A2-92D3-1A5849206453}"/>
              </a:ext>
            </a:extLst>
          </p:cNvPr>
          <p:cNvSpPr>
            <a:spLocks noGrp="1"/>
          </p:cNvSpPr>
          <p:nvPr>
            <p:ph idx="1"/>
          </p:nvPr>
        </p:nvSpPr>
        <p:spPr/>
        <p:txBody>
          <a:bodyPr>
            <a:normAutofit/>
          </a:bodyPr>
          <a:lstStyle/>
          <a:p>
            <a:pPr marL="0" indent="0">
              <a:buNone/>
            </a:pPr>
            <a:r>
              <a:rPr lang="en-US" sz="2800" dirty="0"/>
              <a:t>The Wedding Management System is designed to offer an efficient, user-friendly solution for wedding planning and management. With its comprehensive set of features, it enhances the experience for both guests and administrators. </a:t>
            </a:r>
            <a:endParaRPr lang="en-US" sz="2800" b="1" dirty="0"/>
          </a:p>
        </p:txBody>
      </p:sp>
    </p:spTree>
    <p:extLst>
      <p:ext uri="{BB962C8B-B14F-4D97-AF65-F5344CB8AC3E}">
        <p14:creationId xmlns:p14="http://schemas.microsoft.com/office/powerpoint/2010/main" val="2441855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9D17E3F-9160-4D16-8F1D-F8FE94E2A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13" name="Picture 12" descr="light spots">
            <a:extLst>
              <a:ext uri="{FF2B5EF4-FFF2-40B4-BE49-F238E27FC236}">
                <a16:creationId xmlns:a16="http://schemas.microsoft.com/office/drawing/2014/main" id="{91359E98-53EA-154C-9838-95AAA23C9E68}"/>
              </a:ext>
            </a:extLst>
          </p:cNvPr>
          <p:cNvPicPr>
            <a:picLocks noChangeAspect="1"/>
          </p:cNvPicPr>
          <p:nvPr/>
        </p:nvPicPr>
        <p:blipFill rotWithShape="1">
          <a:blip r:embed="rId3" cstate="print">
            <a:duotone>
              <a:prstClr val="black"/>
              <a:schemeClr val="tx2">
                <a:tint val="45000"/>
                <a:satMod val="400000"/>
              </a:schemeClr>
            </a:duotone>
            <a:alphaModFix amt="2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2592925" y="624110"/>
            <a:ext cx="8911687" cy="1280890"/>
          </a:xfrm>
        </p:spPr>
        <p:txBody>
          <a:bodyPr>
            <a:normAutofit/>
          </a:bodyPr>
          <a:lstStyle/>
          <a:p>
            <a:r>
              <a:rPr lang="en-US" dirty="0"/>
              <a:t>Preview</a:t>
            </a:r>
          </a:p>
        </p:txBody>
      </p:sp>
      <p:grpSp>
        <p:nvGrpSpPr>
          <p:cNvPr id="35" name="Group 34">
            <a:extLst>
              <a:ext uri="{FF2B5EF4-FFF2-40B4-BE49-F238E27FC236}">
                <a16:creationId xmlns:a16="http://schemas.microsoft.com/office/drawing/2014/main" id="{93DBB853-C277-42C7-80D0-110A8842ED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36" name="Freeform 11">
              <a:extLst>
                <a:ext uri="{FF2B5EF4-FFF2-40B4-BE49-F238E27FC236}">
                  <a16:creationId xmlns:a16="http://schemas.microsoft.com/office/drawing/2014/main" id="{8D2CA353-4AC3-432A-8704-A618563EEC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37" name="Freeform 12">
              <a:extLst>
                <a:ext uri="{FF2B5EF4-FFF2-40B4-BE49-F238E27FC236}">
                  <a16:creationId xmlns:a16="http://schemas.microsoft.com/office/drawing/2014/main" id="{71685CFF-C2D8-4119-9CDA-504914853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38" name="Freeform 13">
              <a:extLst>
                <a:ext uri="{FF2B5EF4-FFF2-40B4-BE49-F238E27FC236}">
                  <a16:creationId xmlns:a16="http://schemas.microsoft.com/office/drawing/2014/main" id="{119C20C9-05B5-4384-9F4E-B4B8FA299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39" name="Freeform 14">
              <a:extLst>
                <a:ext uri="{FF2B5EF4-FFF2-40B4-BE49-F238E27FC236}">
                  <a16:creationId xmlns:a16="http://schemas.microsoft.com/office/drawing/2014/main" id="{F78ACAA7-E69F-43D4-919F-59DCA6482D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0" name="Freeform 15">
              <a:extLst>
                <a:ext uri="{FF2B5EF4-FFF2-40B4-BE49-F238E27FC236}">
                  <a16:creationId xmlns:a16="http://schemas.microsoft.com/office/drawing/2014/main" id="{96704AC3-E553-4428-AD42-796DD344A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1" name="Freeform 16">
              <a:extLst>
                <a:ext uri="{FF2B5EF4-FFF2-40B4-BE49-F238E27FC236}">
                  <a16:creationId xmlns:a16="http://schemas.microsoft.com/office/drawing/2014/main" id="{3144CE2D-2D9E-4E16-92AA-F685E4549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2" name="Freeform 17">
              <a:extLst>
                <a:ext uri="{FF2B5EF4-FFF2-40B4-BE49-F238E27FC236}">
                  <a16:creationId xmlns:a16="http://schemas.microsoft.com/office/drawing/2014/main" id="{CD4C0C99-C139-4838-92A2-2C05514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43" name="Freeform 18">
              <a:extLst>
                <a:ext uri="{FF2B5EF4-FFF2-40B4-BE49-F238E27FC236}">
                  <a16:creationId xmlns:a16="http://schemas.microsoft.com/office/drawing/2014/main" id="{6D356AA9-ECE0-4E40-A277-44AC6EF76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44" name="Freeform 19">
              <a:extLst>
                <a:ext uri="{FF2B5EF4-FFF2-40B4-BE49-F238E27FC236}">
                  <a16:creationId xmlns:a16="http://schemas.microsoft.com/office/drawing/2014/main" id="{5A9C3CFE-942C-43DB-9652-8B264755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45" name="Freeform 20">
              <a:extLst>
                <a:ext uri="{FF2B5EF4-FFF2-40B4-BE49-F238E27FC236}">
                  <a16:creationId xmlns:a16="http://schemas.microsoft.com/office/drawing/2014/main" id="{F3DDB2C0-7B2C-4BA5-8ECA-463274672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46" name="Freeform 21">
              <a:extLst>
                <a:ext uri="{FF2B5EF4-FFF2-40B4-BE49-F238E27FC236}">
                  <a16:creationId xmlns:a16="http://schemas.microsoft.com/office/drawing/2014/main" id="{CCB346B3-FD72-422B-9688-F54E77399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47" name="Freeform 22">
              <a:extLst>
                <a:ext uri="{FF2B5EF4-FFF2-40B4-BE49-F238E27FC236}">
                  <a16:creationId xmlns:a16="http://schemas.microsoft.com/office/drawing/2014/main" id="{A5E738B1-537A-48F5-B99B-72BF4EA8B0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49" name="Group 48">
            <a:extLst>
              <a:ext uri="{FF2B5EF4-FFF2-40B4-BE49-F238E27FC236}">
                <a16:creationId xmlns:a16="http://schemas.microsoft.com/office/drawing/2014/main" id="{65CAAAF8-C872-447C-BCD0-F5CD3016C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50" name="Freeform 27">
              <a:extLst>
                <a:ext uri="{FF2B5EF4-FFF2-40B4-BE49-F238E27FC236}">
                  <a16:creationId xmlns:a16="http://schemas.microsoft.com/office/drawing/2014/main" id="{3CD192F9-4898-4362-B1A2-3DDAA5461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51" name="Freeform 28">
              <a:extLst>
                <a:ext uri="{FF2B5EF4-FFF2-40B4-BE49-F238E27FC236}">
                  <a16:creationId xmlns:a16="http://schemas.microsoft.com/office/drawing/2014/main" id="{25658BAB-0A60-4CAE-B735-5297A284A9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52" name="Freeform 29">
              <a:extLst>
                <a:ext uri="{FF2B5EF4-FFF2-40B4-BE49-F238E27FC236}">
                  <a16:creationId xmlns:a16="http://schemas.microsoft.com/office/drawing/2014/main" id="{B176DB7C-2C45-4E08-956B-5D2E339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53" name="Freeform 30">
              <a:extLst>
                <a:ext uri="{FF2B5EF4-FFF2-40B4-BE49-F238E27FC236}">
                  <a16:creationId xmlns:a16="http://schemas.microsoft.com/office/drawing/2014/main" id="{671B014E-7E67-4978-A9AB-7C6E2F99FD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54" name="Freeform 31">
              <a:extLst>
                <a:ext uri="{FF2B5EF4-FFF2-40B4-BE49-F238E27FC236}">
                  <a16:creationId xmlns:a16="http://schemas.microsoft.com/office/drawing/2014/main" id="{193156F8-3B15-4064-8C4B-F21ED4F37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55" name="Freeform 32">
              <a:extLst>
                <a:ext uri="{FF2B5EF4-FFF2-40B4-BE49-F238E27FC236}">
                  <a16:creationId xmlns:a16="http://schemas.microsoft.com/office/drawing/2014/main" id="{96B721A4-876F-43D1-B231-585A55B38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56" name="Freeform 33">
              <a:extLst>
                <a:ext uri="{FF2B5EF4-FFF2-40B4-BE49-F238E27FC236}">
                  <a16:creationId xmlns:a16="http://schemas.microsoft.com/office/drawing/2014/main" id="{3D9AB238-BB7F-4D15-83B0-BD6CA92CC7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57" name="Freeform 34">
              <a:extLst>
                <a:ext uri="{FF2B5EF4-FFF2-40B4-BE49-F238E27FC236}">
                  <a16:creationId xmlns:a16="http://schemas.microsoft.com/office/drawing/2014/main" id="{85F91E03-6B79-4561-AADA-9D9EE5194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58" name="Freeform 35">
              <a:extLst>
                <a:ext uri="{FF2B5EF4-FFF2-40B4-BE49-F238E27FC236}">
                  <a16:creationId xmlns:a16="http://schemas.microsoft.com/office/drawing/2014/main" id="{A2B05A7B-02BB-4384-AB3F-6300769C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59" name="Freeform 36">
              <a:extLst>
                <a:ext uri="{FF2B5EF4-FFF2-40B4-BE49-F238E27FC236}">
                  <a16:creationId xmlns:a16="http://schemas.microsoft.com/office/drawing/2014/main" id="{10C0CEA7-547A-4AB3-99B0-971B1E98A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60" name="Freeform 37">
              <a:extLst>
                <a:ext uri="{FF2B5EF4-FFF2-40B4-BE49-F238E27FC236}">
                  <a16:creationId xmlns:a16="http://schemas.microsoft.com/office/drawing/2014/main" id="{643A7C23-A309-4BDC-AC90-7E150B0A7A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61" name="Freeform 38">
              <a:extLst>
                <a:ext uri="{FF2B5EF4-FFF2-40B4-BE49-F238E27FC236}">
                  <a16:creationId xmlns:a16="http://schemas.microsoft.com/office/drawing/2014/main" id="{CDFCEA60-6323-4E47-A467-83E3D32C0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63" name="Rectangle 62">
            <a:extLst>
              <a:ext uri="{FF2B5EF4-FFF2-40B4-BE49-F238E27FC236}">
                <a16:creationId xmlns:a16="http://schemas.microsoft.com/office/drawing/2014/main" id="{42D62A3B-08B7-4F45-B0BC-A23B2CC9C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5" name="Freeform 11">
            <a:extLst>
              <a:ext uri="{FF2B5EF4-FFF2-40B4-BE49-F238E27FC236}">
                <a16:creationId xmlns:a16="http://schemas.microsoft.com/office/drawing/2014/main" id="{7527CAFC-17AC-48FE-AB33-811D38361F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Content Placeholder 3">
            <a:extLst>
              <a:ext uri="{FF2B5EF4-FFF2-40B4-BE49-F238E27FC236}">
                <a16:creationId xmlns:a16="http://schemas.microsoft.com/office/drawing/2014/main" id="{DFE05682-EE79-8C89-A665-2245ECF3B0EF}"/>
              </a:ext>
            </a:extLst>
          </p:cNvPr>
          <p:cNvSpPr>
            <a:spLocks noGrp="1"/>
          </p:cNvSpPr>
          <p:nvPr>
            <p:ph idx="1"/>
          </p:nvPr>
        </p:nvSpPr>
        <p:spPr/>
        <p:txBody>
          <a:bodyPr>
            <a:normAutofit/>
          </a:bodyPr>
          <a:lstStyle/>
          <a:p>
            <a:r>
              <a:rPr lang="en-US" sz="2800" dirty="0"/>
              <a:t>Introduction</a:t>
            </a:r>
          </a:p>
          <a:p>
            <a:r>
              <a:rPr lang="en-US" sz="2800" dirty="0"/>
              <a:t>Features</a:t>
            </a:r>
          </a:p>
          <a:p>
            <a:r>
              <a:rPr lang="en-US" sz="2800" dirty="0"/>
              <a:t>Conclusion</a:t>
            </a:r>
          </a:p>
          <a:p>
            <a:pPr marL="0" indent="0">
              <a:buNone/>
            </a:pPr>
            <a:endParaRPr lang="en-US" sz="2000" dirty="0"/>
          </a:p>
        </p:txBody>
      </p:sp>
    </p:spTree>
    <p:extLst>
      <p:ext uri="{BB962C8B-B14F-4D97-AF65-F5344CB8AC3E}">
        <p14:creationId xmlns:p14="http://schemas.microsoft.com/office/powerpoint/2010/main" val="2558030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3DC6728-A845-4709-DDFA-EEBDB0019F5D}"/>
              </a:ext>
            </a:extLst>
          </p:cNvPr>
          <p:cNvSpPr txBox="1"/>
          <p:nvPr/>
        </p:nvSpPr>
        <p:spPr>
          <a:xfrm>
            <a:off x="1946786" y="963560"/>
            <a:ext cx="9094839" cy="3046988"/>
          </a:xfrm>
          <a:prstGeom prst="rect">
            <a:avLst/>
          </a:prstGeom>
          <a:noFill/>
        </p:spPr>
        <p:txBody>
          <a:bodyPr wrap="square" rtlCol="0">
            <a:spAutoFit/>
          </a:bodyPr>
          <a:lstStyle/>
          <a:p>
            <a:pPr algn="ctr"/>
            <a:endParaRPr lang="en-US" sz="9600" dirty="0"/>
          </a:p>
          <a:p>
            <a:pPr algn="ctr"/>
            <a:r>
              <a:rPr lang="en-US" sz="9600" dirty="0"/>
              <a:t>Thank You</a:t>
            </a:r>
          </a:p>
        </p:txBody>
      </p:sp>
    </p:spTree>
    <p:extLst>
      <p:ext uri="{BB962C8B-B14F-4D97-AF65-F5344CB8AC3E}">
        <p14:creationId xmlns:p14="http://schemas.microsoft.com/office/powerpoint/2010/main" val="1322025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E5A51-150F-18AB-6BDC-D2029970F33A}"/>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49B5F28-50EE-5D09-6263-F3334BA44205}"/>
              </a:ext>
            </a:extLst>
          </p:cNvPr>
          <p:cNvSpPr>
            <a:spLocks noGrp="1"/>
          </p:cNvSpPr>
          <p:nvPr>
            <p:ph idx="1"/>
          </p:nvPr>
        </p:nvSpPr>
        <p:spPr/>
        <p:txBody>
          <a:bodyPr>
            <a:noAutofit/>
          </a:bodyPr>
          <a:lstStyle/>
          <a:p>
            <a:r>
              <a:rPr lang="en-US" sz="2400" dirty="0"/>
              <a:t>The Wedding Management System is a web-based application that offers a seamless and intuitive platform for managing various aspects of wedding planning. It provides a robust set of features aimed at enhancing the user experience for both guests and administrators. Guests can easily sign up for an account, book wedding services, and explore a gallery of images, wedding categories, and features. On the other hand, administrators are equipped with powerful tools to manage the system efficiently, including adding, editing, and deleting accounts, wedding features, galleries, and wedding categories.</a:t>
            </a:r>
          </a:p>
        </p:txBody>
      </p:sp>
    </p:spTree>
    <p:extLst>
      <p:ext uri="{BB962C8B-B14F-4D97-AF65-F5344CB8AC3E}">
        <p14:creationId xmlns:p14="http://schemas.microsoft.com/office/powerpoint/2010/main" val="631395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E5A51-150F-18AB-6BDC-D2029970F33A}"/>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149B5F28-50EE-5D09-6263-F3334BA44205}"/>
              </a:ext>
            </a:extLst>
          </p:cNvPr>
          <p:cNvSpPr>
            <a:spLocks noGrp="1"/>
          </p:cNvSpPr>
          <p:nvPr>
            <p:ph idx="1"/>
          </p:nvPr>
        </p:nvSpPr>
        <p:spPr>
          <a:xfrm>
            <a:off x="2392566" y="1828800"/>
            <a:ext cx="8915400" cy="3777622"/>
          </a:xfrm>
        </p:spPr>
        <p:txBody>
          <a:bodyPr/>
          <a:lstStyle/>
          <a:p>
            <a:r>
              <a:rPr lang="en-US" sz="3200" dirty="0" err="1"/>
              <a:t>Xamp</a:t>
            </a:r>
            <a:endParaRPr lang="en-US" sz="3200" dirty="0"/>
          </a:p>
          <a:p>
            <a:r>
              <a:rPr lang="en-US" sz="3200" dirty="0" err="1"/>
              <a:t>Mysql</a:t>
            </a:r>
            <a:endParaRPr lang="en-US" sz="3200" dirty="0"/>
          </a:p>
          <a:p>
            <a:r>
              <a:rPr lang="en-US" sz="3200" dirty="0"/>
              <a:t>Notepad++</a:t>
            </a:r>
          </a:p>
          <a:p>
            <a:pPr marL="0" indent="0">
              <a:buNone/>
            </a:pPr>
            <a:endParaRPr lang="en-US" dirty="0"/>
          </a:p>
        </p:txBody>
      </p:sp>
    </p:spTree>
    <p:extLst>
      <p:ext uri="{BB962C8B-B14F-4D97-AF65-F5344CB8AC3E}">
        <p14:creationId xmlns:p14="http://schemas.microsoft.com/office/powerpoint/2010/main" val="607734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4349DA36-4352-A33C-9710-832C1D5D2F15}"/>
              </a:ext>
            </a:extLst>
          </p:cNvPr>
          <p:cNvSpPr/>
          <p:nvPr/>
        </p:nvSpPr>
        <p:spPr>
          <a:xfrm>
            <a:off x="7048768" y="2789812"/>
            <a:ext cx="1388533" cy="13772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BE5A51-150F-18AB-6BDC-D2029970F33A}"/>
              </a:ext>
            </a:extLst>
          </p:cNvPr>
          <p:cNvSpPr>
            <a:spLocks noGrp="1"/>
          </p:cNvSpPr>
          <p:nvPr>
            <p:ph type="title"/>
          </p:nvPr>
        </p:nvSpPr>
        <p:spPr/>
        <p:txBody>
          <a:bodyPr/>
          <a:lstStyle/>
          <a:p>
            <a:r>
              <a:rPr lang="en-US" dirty="0"/>
              <a:t>Features</a:t>
            </a:r>
          </a:p>
        </p:txBody>
      </p:sp>
      <p:pic>
        <p:nvPicPr>
          <p:cNvPr id="5" name="Content Placeholder 4" descr="Boardroom with solid fill">
            <a:extLst>
              <a:ext uri="{FF2B5EF4-FFF2-40B4-BE49-F238E27FC236}">
                <a16:creationId xmlns:a16="http://schemas.microsoft.com/office/drawing/2014/main" id="{6BBB7DA0-042D-5744-B9AA-0BC5555195CF}"/>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285834" y="2963333"/>
            <a:ext cx="914400" cy="914400"/>
          </a:xfrm>
        </p:spPr>
      </p:pic>
      <p:sp>
        <p:nvSpPr>
          <p:cNvPr id="9" name="Oval 8">
            <a:extLst>
              <a:ext uri="{FF2B5EF4-FFF2-40B4-BE49-F238E27FC236}">
                <a16:creationId xmlns:a16="http://schemas.microsoft.com/office/drawing/2014/main" id="{B72FA01B-105F-AD56-0AA9-E801DF4D1FB7}"/>
              </a:ext>
            </a:extLst>
          </p:cNvPr>
          <p:cNvSpPr/>
          <p:nvPr/>
        </p:nvSpPr>
        <p:spPr>
          <a:xfrm>
            <a:off x="4176889" y="2731911"/>
            <a:ext cx="1388533" cy="13772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riefcase with solid fill">
            <a:extLst>
              <a:ext uri="{FF2B5EF4-FFF2-40B4-BE49-F238E27FC236}">
                <a16:creationId xmlns:a16="http://schemas.microsoft.com/office/drawing/2014/main" id="{732B8367-B3EB-6475-CD1C-1EF1484F9C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66400" y="2971800"/>
            <a:ext cx="914400" cy="914400"/>
          </a:xfrm>
          <a:prstGeom prst="rect">
            <a:avLst/>
          </a:prstGeom>
        </p:spPr>
      </p:pic>
      <p:sp>
        <p:nvSpPr>
          <p:cNvPr id="13" name="TextBox 12">
            <a:extLst>
              <a:ext uri="{FF2B5EF4-FFF2-40B4-BE49-F238E27FC236}">
                <a16:creationId xmlns:a16="http://schemas.microsoft.com/office/drawing/2014/main" id="{9CE2DB39-A8E5-F062-3CF1-EF0202080407}"/>
              </a:ext>
            </a:extLst>
          </p:cNvPr>
          <p:cNvSpPr txBox="1"/>
          <p:nvPr/>
        </p:nvSpPr>
        <p:spPr>
          <a:xfrm>
            <a:off x="4366400" y="4357786"/>
            <a:ext cx="1388533" cy="369332"/>
          </a:xfrm>
          <a:prstGeom prst="rect">
            <a:avLst/>
          </a:prstGeom>
          <a:noFill/>
        </p:spPr>
        <p:txBody>
          <a:bodyPr wrap="square" rtlCol="0">
            <a:spAutoFit/>
          </a:bodyPr>
          <a:lstStyle/>
          <a:p>
            <a:r>
              <a:rPr lang="en-US" dirty="0"/>
              <a:t>Admin</a:t>
            </a:r>
          </a:p>
        </p:txBody>
      </p:sp>
      <p:sp>
        <p:nvSpPr>
          <p:cNvPr id="15" name="TextBox 14">
            <a:extLst>
              <a:ext uri="{FF2B5EF4-FFF2-40B4-BE49-F238E27FC236}">
                <a16:creationId xmlns:a16="http://schemas.microsoft.com/office/drawing/2014/main" id="{5A3EFBE4-C31B-BE14-8AE7-DAAA54A75C3A}"/>
              </a:ext>
            </a:extLst>
          </p:cNvPr>
          <p:cNvSpPr txBox="1"/>
          <p:nvPr/>
        </p:nvSpPr>
        <p:spPr>
          <a:xfrm>
            <a:off x="7335126" y="4357786"/>
            <a:ext cx="1388533" cy="369332"/>
          </a:xfrm>
          <a:prstGeom prst="rect">
            <a:avLst/>
          </a:prstGeom>
          <a:noFill/>
        </p:spPr>
        <p:txBody>
          <a:bodyPr wrap="square" rtlCol="0">
            <a:spAutoFit/>
          </a:bodyPr>
          <a:lstStyle/>
          <a:p>
            <a:r>
              <a:rPr lang="en-US" dirty="0"/>
              <a:t>Guest</a:t>
            </a:r>
          </a:p>
        </p:txBody>
      </p:sp>
    </p:spTree>
    <p:extLst>
      <p:ext uri="{BB962C8B-B14F-4D97-AF65-F5344CB8AC3E}">
        <p14:creationId xmlns:p14="http://schemas.microsoft.com/office/powerpoint/2010/main" val="2760019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B72FA01B-105F-AD56-0AA9-E801DF4D1FB7}"/>
              </a:ext>
            </a:extLst>
          </p:cNvPr>
          <p:cNvSpPr/>
          <p:nvPr/>
        </p:nvSpPr>
        <p:spPr>
          <a:xfrm>
            <a:off x="1168218" y="244349"/>
            <a:ext cx="1388533" cy="13772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riefcase with solid fill">
            <a:extLst>
              <a:ext uri="{FF2B5EF4-FFF2-40B4-BE49-F238E27FC236}">
                <a16:creationId xmlns:a16="http://schemas.microsoft.com/office/drawing/2014/main" id="{732B8367-B3EB-6475-CD1C-1EF1484F9C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729" y="484238"/>
            <a:ext cx="914400" cy="914400"/>
          </a:xfrm>
          <a:prstGeom prst="rect">
            <a:avLst/>
          </a:prstGeom>
        </p:spPr>
      </p:pic>
      <p:sp>
        <p:nvSpPr>
          <p:cNvPr id="13" name="TextBox 12">
            <a:extLst>
              <a:ext uri="{FF2B5EF4-FFF2-40B4-BE49-F238E27FC236}">
                <a16:creationId xmlns:a16="http://schemas.microsoft.com/office/drawing/2014/main" id="{9CE2DB39-A8E5-F062-3CF1-EF0202080407}"/>
              </a:ext>
            </a:extLst>
          </p:cNvPr>
          <p:cNvSpPr txBox="1"/>
          <p:nvPr/>
        </p:nvSpPr>
        <p:spPr>
          <a:xfrm>
            <a:off x="2589212" y="671361"/>
            <a:ext cx="1388533" cy="523220"/>
          </a:xfrm>
          <a:prstGeom prst="rect">
            <a:avLst/>
          </a:prstGeom>
          <a:noFill/>
        </p:spPr>
        <p:txBody>
          <a:bodyPr wrap="square" rtlCol="0">
            <a:spAutoFit/>
          </a:bodyPr>
          <a:lstStyle/>
          <a:p>
            <a:r>
              <a:rPr lang="en-US" sz="2800" dirty="0"/>
              <a:t>Admin</a:t>
            </a:r>
          </a:p>
        </p:txBody>
      </p:sp>
      <p:sp>
        <p:nvSpPr>
          <p:cNvPr id="11" name="Content Placeholder 10">
            <a:extLst>
              <a:ext uri="{FF2B5EF4-FFF2-40B4-BE49-F238E27FC236}">
                <a16:creationId xmlns:a16="http://schemas.microsoft.com/office/drawing/2014/main" id="{5D93D505-F59B-338F-E23D-7C46B8C5E1AA}"/>
              </a:ext>
            </a:extLst>
          </p:cNvPr>
          <p:cNvSpPr>
            <a:spLocks noGrp="1"/>
          </p:cNvSpPr>
          <p:nvPr>
            <p:ph idx="1"/>
          </p:nvPr>
        </p:nvSpPr>
        <p:spPr/>
        <p:txBody>
          <a:bodyPr/>
          <a:lstStyle/>
          <a:p>
            <a:r>
              <a:rPr lang="en-US" b="1" dirty="0"/>
              <a:t>Guest Account Management</a:t>
            </a:r>
          </a:p>
          <a:p>
            <a:r>
              <a:rPr lang="en-US" b="1" dirty="0"/>
              <a:t>Wedding Booking and Viewing</a:t>
            </a:r>
          </a:p>
          <a:p>
            <a:r>
              <a:rPr lang="en-US" b="1" dirty="0"/>
              <a:t>Administrative Controls</a:t>
            </a:r>
          </a:p>
          <a:p>
            <a:r>
              <a:rPr lang="en-US" b="1" dirty="0"/>
              <a:t>Gallery Management</a:t>
            </a:r>
          </a:p>
          <a:p>
            <a:r>
              <a:rPr lang="en-US" b="1" dirty="0"/>
              <a:t>Wedding Category and Feature Management</a:t>
            </a:r>
            <a:endParaRPr lang="en-US" dirty="0"/>
          </a:p>
        </p:txBody>
      </p:sp>
      <p:sp>
        <p:nvSpPr>
          <p:cNvPr id="12" name="Oval 11">
            <a:extLst>
              <a:ext uri="{FF2B5EF4-FFF2-40B4-BE49-F238E27FC236}">
                <a16:creationId xmlns:a16="http://schemas.microsoft.com/office/drawing/2014/main" id="{5F6F4538-3FC6-2D7E-5691-39A46F3DE29E}"/>
              </a:ext>
            </a:extLst>
          </p:cNvPr>
          <p:cNvSpPr/>
          <p:nvPr/>
        </p:nvSpPr>
        <p:spPr>
          <a:xfrm>
            <a:off x="-2095232" y="229109"/>
            <a:ext cx="1388533" cy="13772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4" descr="Boardroom with solid fill">
            <a:extLst>
              <a:ext uri="{FF2B5EF4-FFF2-40B4-BE49-F238E27FC236}">
                <a16:creationId xmlns:a16="http://schemas.microsoft.com/office/drawing/2014/main" id="{E346A621-886A-F334-B028-CBA725B8A5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8166" y="402630"/>
            <a:ext cx="914400" cy="914400"/>
          </a:xfrm>
          <a:prstGeom prst="rect">
            <a:avLst/>
          </a:prstGeom>
        </p:spPr>
      </p:pic>
    </p:spTree>
    <p:extLst>
      <p:ext uri="{BB962C8B-B14F-4D97-AF65-F5344CB8AC3E}">
        <p14:creationId xmlns:p14="http://schemas.microsoft.com/office/powerpoint/2010/main" val="2243177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B72FA01B-105F-AD56-0AA9-E801DF4D1FB7}"/>
              </a:ext>
            </a:extLst>
          </p:cNvPr>
          <p:cNvSpPr/>
          <p:nvPr/>
        </p:nvSpPr>
        <p:spPr>
          <a:xfrm>
            <a:off x="1168218" y="244349"/>
            <a:ext cx="1388533" cy="13772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riefcase with solid fill">
            <a:extLst>
              <a:ext uri="{FF2B5EF4-FFF2-40B4-BE49-F238E27FC236}">
                <a16:creationId xmlns:a16="http://schemas.microsoft.com/office/drawing/2014/main" id="{732B8367-B3EB-6475-CD1C-1EF1484F9C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729" y="484238"/>
            <a:ext cx="914400" cy="914400"/>
          </a:xfrm>
          <a:prstGeom prst="rect">
            <a:avLst/>
          </a:prstGeom>
        </p:spPr>
      </p:pic>
      <p:sp>
        <p:nvSpPr>
          <p:cNvPr id="13" name="TextBox 12">
            <a:extLst>
              <a:ext uri="{FF2B5EF4-FFF2-40B4-BE49-F238E27FC236}">
                <a16:creationId xmlns:a16="http://schemas.microsoft.com/office/drawing/2014/main" id="{9CE2DB39-A8E5-F062-3CF1-EF0202080407}"/>
              </a:ext>
            </a:extLst>
          </p:cNvPr>
          <p:cNvSpPr txBox="1"/>
          <p:nvPr/>
        </p:nvSpPr>
        <p:spPr>
          <a:xfrm>
            <a:off x="2589212" y="671361"/>
            <a:ext cx="1388533" cy="523220"/>
          </a:xfrm>
          <a:prstGeom prst="rect">
            <a:avLst/>
          </a:prstGeom>
          <a:noFill/>
        </p:spPr>
        <p:txBody>
          <a:bodyPr wrap="square" rtlCol="0">
            <a:spAutoFit/>
          </a:bodyPr>
          <a:lstStyle/>
          <a:p>
            <a:r>
              <a:rPr lang="en-US" sz="2800" dirty="0"/>
              <a:t>Admin</a:t>
            </a:r>
          </a:p>
        </p:txBody>
      </p:sp>
      <p:sp>
        <p:nvSpPr>
          <p:cNvPr id="12" name="Oval 11">
            <a:extLst>
              <a:ext uri="{FF2B5EF4-FFF2-40B4-BE49-F238E27FC236}">
                <a16:creationId xmlns:a16="http://schemas.microsoft.com/office/drawing/2014/main" id="{5F6F4538-3FC6-2D7E-5691-39A46F3DE29E}"/>
              </a:ext>
            </a:extLst>
          </p:cNvPr>
          <p:cNvSpPr/>
          <p:nvPr/>
        </p:nvSpPr>
        <p:spPr>
          <a:xfrm>
            <a:off x="-2095232" y="229109"/>
            <a:ext cx="1388533" cy="13772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4" descr="Boardroom with solid fill">
            <a:extLst>
              <a:ext uri="{FF2B5EF4-FFF2-40B4-BE49-F238E27FC236}">
                <a16:creationId xmlns:a16="http://schemas.microsoft.com/office/drawing/2014/main" id="{E346A621-886A-F334-B028-CBA725B8A5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8166" y="402630"/>
            <a:ext cx="914400" cy="914400"/>
          </a:xfrm>
          <a:prstGeom prst="rect">
            <a:avLst/>
          </a:prstGeom>
        </p:spPr>
      </p:pic>
      <p:pic>
        <p:nvPicPr>
          <p:cNvPr id="8" name="Content Placeholder 7">
            <a:extLst>
              <a:ext uri="{FF2B5EF4-FFF2-40B4-BE49-F238E27FC236}">
                <a16:creationId xmlns:a16="http://schemas.microsoft.com/office/drawing/2014/main" id="{BEA46105-4CB6-D045-B8FA-0FA382163C34}"/>
              </a:ext>
            </a:extLst>
          </p:cNvPr>
          <p:cNvPicPr>
            <a:picLocks noGrp="1" noChangeAspect="1"/>
          </p:cNvPicPr>
          <p:nvPr>
            <p:ph idx="1"/>
          </p:nvPr>
        </p:nvPicPr>
        <p:blipFill>
          <a:blip r:embed="rId6"/>
          <a:stretch>
            <a:fillRect/>
          </a:stretch>
        </p:blipFill>
        <p:spPr>
          <a:xfrm>
            <a:off x="576210" y="2159637"/>
            <a:ext cx="5064178" cy="3534628"/>
          </a:xfrm>
        </p:spPr>
      </p:pic>
      <p:pic>
        <p:nvPicPr>
          <p:cNvPr id="15" name="Picture 14">
            <a:extLst>
              <a:ext uri="{FF2B5EF4-FFF2-40B4-BE49-F238E27FC236}">
                <a16:creationId xmlns:a16="http://schemas.microsoft.com/office/drawing/2014/main" id="{EF44FA10-93C2-AE6C-0A84-62AC7B8683F7}"/>
              </a:ext>
            </a:extLst>
          </p:cNvPr>
          <p:cNvPicPr>
            <a:picLocks noChangeAspect="1"/>
          </p:cNvPicPr>
          <p:nvPr/>
        </p:nvPicPr>
        <p:blipFill>
          <a:blip r:embed="rId7"/>
          <a:stretch>
            <a:fillRect/>
          </a:stretch>
        </p:blipFill>
        <p:spPr>
          <a:xfrm>
            <a:off x="6096000" y="2159637"/>
            <a:ext cx="5515708" cy="3534628"/>
          </a:xfrm>
          <a:prstGeom prst="rect">
            <a:avLst/>
          </a:prstGeom>
        </p:spPr>
      </p:pic>
    </p:spTree>
    <p:extLst>
      <p:ext uri="{BB962C8B-B14F-4D97-AF65-F5344CB8AC3E}">
        <p14:creationId xmlns:p14="http://schemas.microsoft.com/office/powerpoint/2010/main" val="817677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B72FA01B-105F-AD56-0AA9-E801DF4D1FB7}"/>
              </a:ext>
            </a:extLst>
          </p:cNvPr>
          <p:cNvSpPr/>
          <p:nvPr/>
        </p:nvSpPr>
        <p:spPr>
          <a:xfrm>
            <a:off x="1168218" y="244349"/>
            <a:ext cx="1388533" cy="13772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riefcase with solid fill">
            <a:extLst>
              <a:ext uri="{FF2B5EF4-FFF2-40B4-BE49-F238E27FC236}">
                <a16:creationId xmlns:a16="http://schemas.microsoft.com/office/drawing/2014/main" id="{732B8367-B3EB-6475-CD1C-1EF1484F9C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729" y="484238"/>
            <a:ext cx="914400" cy="914400"/>
          </a:xfrm>
          <a:prstGeom prst="rect">
            <a:avLst/>
          </a:prstGeom>
        </p:spPr>
      </p:pic>
      <p:sp>
        <p:nvSpPr>
          <p:cNvPr id="13" name="TextBox 12">
            <a:extLst>
              <a:ext uri="{FF2B5EF4-FFF2-40B4-BE49-F238E27FC236}">
                <a16:creationId xmlns:a16="http://schemas.microsoft.com/office/drawing/2014/main" id="{9CE2DB39-A8E5-F062-3CF1-EF0202080407}"/>
              </a:ext>
            </a:extLst>
          </p:cNvPr>
          <p:cNvSpPr txBox="1"/>
          <p:nvPr/>
        </p:nvSpPr>
        <p:spPr>
          <a:xfrm>
            <a:off x="2589212" y="671361"/>
            <a:ext cx="1388533" cy="523220"/>
          </a:xfrm>
          <a:prstGeom prst="rect">
            <a:avLst/>
          </a:prstGeom>
          <a:noFill/>
        </p:spPr>
        <p:txBody>
          <a:bodyPr wrap="square" rtlCol="0">
            <a:spAutoFit/>
          </a:bodyPr>
          <a:lstStyle/>
          <a:p>
            <a:r>
              <a:rPr lang="en-US" sz="2800" dirty="0"/>
              <a:t>Admin</a:t>
            </a:r>
          </a:p>
        </p:txBody>
      </p:sp>
      <p:sp>
        <p:nvSpPr>
          <p:cNvPr id="12" name="Oval 11">
            <a:extLst>
              <a:ext uri="{FF2B5EF4-FFF2-40B4-BE49-F238E27FC236}">
                <a16:creationId xmlns:a16="http://schemas.microsoft.com/office/drawing/2014/main" id="{5F6F4538-3FC6-2D7E-5691-39A46F3DE29E}"/>
              </a:ext>
            </a:extLst>
          </p:cNvPr>
          <p:cNvSpPr/>
          <p:nvPr/>
        </p:nvSpPr>
        <p:spPr>
          <a:xfrm>
            <a:off x="-2095232" y="229109"/>
            <a:ext cx="1388533" cy="13772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4" descr="Boardroom with solid fill">
            <a:extLst>
              <a:ext uri="{FF2B5EF4-FFF2-40B4-BE49-F238E27FC236}">
                <a16:creationId xmlns:a16="http://schemas.microsoft.com/office/drawing/2014/main" id="{E346A621-886A-F334-B028-CBA725B8A5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8166" y="402630"/>
            <a:ext cx="914400" cy="914400"/>
          </a:xfrm>
          <a:prstGeom prst="rect">
            <a:avLst/>
          </a:prstGeom>
        </p:spPr>
      </p:pic>
      <p:pic>
        <p:nvPicPr>
          <p:cNvPr id="5" name="Picture 4">
            <a:extLst>
              <a:ext uri="{FF2B5EF4-FFF2-40B4-BE49-F238E27FC236}">
                <a16:creationId xmlns:a16="http://schemas.microsoft.com/office/drawing/2014/main" id="{0E4FC4FA-56FB-1569-0B20-C4D81E0A657F}"/>
              </a:ext>
            </a:extLst>
          </p:cNvPr>
          <p:cNvPicPr>
            <a:picLocks noChangeAspect="1"/>
          </p:cNvPicPr>
          <p:nvPr/>
        </p:nvPicPr>
        <p:blipFill>
          <a:blip r:embed="rId6"/>
          <a:stretch>
            <a:fillRect/>
          </a:stretch>
        </p:blipFill>
        <p:spPr>
          <a:xfrm>
            <a:off x="2589212" y="1389677"/>
            <a:ext cx="9602788" cy="5468324"/>
          </a:xfrm>
          <a:prstGeom prst="rect">
            <a:avLst/>
          </a:prstGeom>
        </p:spPr>
      </p:pic>
    </p:spTree>
    <p:extLst>
      <p:ext uri="{BB962C8B-B14F-4D97-AF65-F5344CB8AC3E}">
        <p14:creationId xmlns:p14="http://schemas.microsoft.com/office/powerpoint/2010/main" val="374594735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2C7EEC-86F6-4CA7-805C-CB656E6A6356}">
  <ds:schemaRefs>
    <ds:schemaRef ds:uri="http://schemas.microsoft.com/sharepoint/v3/contenttype/forms"/>
  </ds:schemaRefs>
</ds:datastoreItem>
</file>

<file path=customXml/itemProps2.xml><?xml version="1.0" encoding="utf-8"?>
<ds:datastoreItem xmlns:ds="http://schemas.openxmlformats.org/officeDocument/2006/customXml" ds:itemID="{26C8EDA9-70CE-4A62-99FE-71B395D1BB0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8664C2C-082A-4164-A0C5-E616AB2AD5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Event design</Template>
  <TotalTime>362</TotalTime>
  <Words>244</Words>
  <Application>Microsoft Office PowerPoint</Application>
  <PresentationFormat>Widescreen</PresentationFormat>
  <Paragraphs>61</Paragraphs>
  <Slides>30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Century Gothic</vt:lpstr>
      <vt:lpstr>Wingdings 3</vt:lpstr>
      <vt:lpstr>Wisp</vt:lpstr>
      <vt:lpstr>Wedding Management System</vt:lpstr>
      <vt:lpstr>Our Team</vt:lpstr>
      <vt:lpstr>Preview</vt:lpstr>
      <vt:lpstr>Introduction</vt:lpstr>
      <vt:lpstr>Tools</vt:lpstr>
      <vt:lpstr>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Sunehra Tabassum</dc:creator>
  <cp:lastModifiedBy>Sunehra Tabassum</cp:lastModifiedBy>
  <cp:revision>2</cp:revision>
  <dcterms:created xsi:type="dcterms:W3CDTF">2024-06-01T19:27:57Z</dcterms:created>
  <dcterms:modified xsi:type="dcterms:W3CDTF">2024-06-02T10:49:40Z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